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0" r:id="rId1"/>
    <p:sldMasterId id="2147483720" r:id="rId2"/>
    <p:sldMasterId id="2147483708" r:id="rId3"/>
  </p:sldMasterIdLst>
  <p:notesMasterIdLst>
    <p:notesMasterId r:id="rId42"/>
  </p:notesMasterIdLst>
  <p:handoutMasterIdLst>
    <p:handoutMasterId r:id="rId43"/>
  </p:handoutMasterIdLst>
  <p:sldIdLst>
    <p:sldId id="422" r:id="rId4"/>
    <p:sldId id="379" r:id="rId5"/>
    <p:sldId id="426" r:id="rId6"/>
    <p:sldId id="468" r:id="rId7"/>
    <p:sldId id="469" r:id="rId8"/>
    <p:sldId id="470" r:id="rId9"/>
    <p:sldId id="471" r:id="rId10"/>
    <p:sldId id="472" r:id="rId11"/>
    <p:sldId id="473" r:id="rId12"/>
    <p:sldId id="474" r:id="rId13"/>
    <p:sldId id="475" r:id="rId14"/>
    <p:sldId id="467" r:id="rId15"/>
    <p:sldId id="410" r:id="rId16"/>
    <p:sldId id="420" r:id="rId17"/>
    <p:sldId id="429" r:id="rId18"/>
    <p:sldId id="462" r:id="rId19"/>
    <p:sldId id="448" r:id="rId20"/>
    <p:sldId id="431" r:id="rId21"/>
    <p:sldId id="445" r:id="rId22"/>
    <p:sldId id="446" r:id="rId23"/>
    <p:sldId id="463" r:id="rId24"/>
    <p:sldId id="447" r:id="rId25"/>
    <p:sldId id="450" r:id="rId26"/>
    <p:sldId id="465" r:id="rId27"/>
    <p:sldId id="466" r:id="rId28"/>
    <p:sldId id="464" r:id="rId29"/>
    <p:sldId id="461" r:id="rId30"/>
    <p:sldId id="449" r:id="rId31"/>
    <p:sldId id="432" r:id="rId32"/>
    <p:sldId id="407" r:id="rId33"/>
    <p:sldId id="433" r:id="rId34"/>
    <p:sldId id="452" r:id="rId35"/>
    <p:sldId id="435" r:id="rId36"/>
    <p:sldId id="451" r:id="rId37"/>
    <p:sldId id="456" r:id="rId38"/>
    <p:sldId id="457" r:id="rId39"/>
    <p:sldId id="434" r:id="rId40"/>
    <p:sldId id="436" r:id="rId41"/>
  </p:sldIdLst>
  <p:sldSz cx="9144000" cy="6858000" type="screen4x3"/>
  <p:notesSz cx="6889750" cy="100218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0000"/>
    <a:srgbClr val="F1FF00"/>
    <a:srgbClr val="CA0085"/>
    <a:srgbClr val="00B600"/>
    <a:srgbClr val="B85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F040C-0056-4D25-AFC4-E80DC2A5D4E4}" v="17" dt="2022-04-06T10:39:24.19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85" autoAdjust="0"/>
    <p:restoredTop sz="96723" autoAdjust="0"/>
  </p:normalViewPr>
  <p:slideViewPr>
    <p:cSldViewPr>
      <p:cViewPr varScale="1">
        <p:scale>
          <a:sx n="127" d="100"/>
          <a:sy n="127" d="100"/>
        </p:scale>
        <p:origin x="1512" y="4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IO MARTINEZ NUÑEZ" userId="3f8c1d5a-aa65-4414-838e-75af189ed68c" providerId="ADAL" clId="{0B9015EF-490C-4754-8DFF-5AE895EF08FD}"/>
    <pc:docChg chg="undo redo custSel addSld delSld modSld sldOrd">
      <pc:chgData name="EMILIO MARTINEZ NUÑEZ" userId="3f8c1d5a-aa65-4414-838e-75af189ed68c" providerId="ADAL" clId="{0B9015EF-490C-4754-8DFF-5AE895EF08FD}" dt="2022-02-14T09:00:19.554" v="1824"/>
      <pc:docMkLst>
        <pc:docMk/>
      </pc:docMkLst>
      <pc:sldChg chg="modSp mod">
        <pc:chgData name="EMILIO MARTINEZ NUÑEZ" userId="3f8c1d5a-aa65-4414-838e-75af189ed68c" providerId="ADAL" clId="{0B9015EF-490C-4754-8DFF-5AE895EF08FD}" dt="2022-01-24T14:53:32.822" v="1062" actId="113"/>
        <pc:sldMkLst>
          <pc:docMk/>
          <pc:sldMk cId="384174104" sldId="379"/>
        </pc:sldMkLst>
        <pc:spChg chg="mod">
          <ac:chgData name="EMILIO MARTINEZ NUÑEZ" userId="3f8c1d5a-aa65-4414-838e-75af189ed68c" providerId="ADAL" clId="{0B9015EF-490C-4754-8DFF-5AE895EF08FD}" dt="2022-01-24T14:53:32.822" v="1062" actId="113"/>
          <ac:spMkLst>
            <pc:docMk/>
            <pc:sldMk cId="384174104" sldId="379"/>
            <ac:spMk id="2" creationId="{55229B7E-E308-4DEE-A600-828755168F20}"/>
          </ac:spMkLst>
        </pc:spChg>
        <pc:spChg chg="mod">
          <ac:chgData name="EMILIO MARTINEZ NUÑEZ" userId="3f8c1d5a-aa65-4414-838e-75af189ed68c" providerId="ADAL" clId="{0B9015EF-490C-4754-8DFF-5AE895EF08FD}" dt="2022-01-24T14:53:23.537" v="1061" actId="113"/>
          <ac:spMkLst>
            <pc:docMk/>
            <pc:sldMk cId="384174104" sldId="379"/>
            <ac:spMk id="3" creationId="{96F61B35-36DC-4594-B267-269BD2246242}"/>
          </ac:spMkLst>
        </pc:spChg>
        <pc:spChg chg="mod">
          <ac:chgData name="EMILIO MARTINEZ NUÑEZ" userId="3f8c1d5a-aa65-4414-838e-75af189ed68c" providerId="ADAL" clId="{0B9015EF-490C-4754-8DFF-5AE895EF08FD}" dt="2022-01-20T09:44:25.165" v="80" actId="20577"/>
          <ac:spMkLst>
            <pc:docMk/>
            <pc:sldMk cId="384174104" sldId="379"/>
            <ac:spMk id="5" creationId="{BD1981CA-CC37-4EFB-9E89-E1E742A97FCE}"/>
          </ac:spMkLst>
        </pc:spChg>
      </pc:sldChg>
      <pc:sldChg chg="modSp mod">
        <pc:chgData name="EMILIO MARTINEZ NUÑEZ" userId="3f8c1d5a-aa65-4414-838e-75af189ed68c" providerId="ADAL" clId="{0B9015EF-490C-4754-8DFF-5AE895EF08FD}" dt="2022-01-24T09:08:48.838" v="248" actId="20577"/>
        <pc:sldMkLst>
          <pc:docMk/>
          <pc:sldMk cId="519455623" sldId="406"/>
        </pc:sldMkLst>
        <pc:spChg chg="mod">
          <ac:chgData name="EMILIO MARTINEZ NUÑEZ" userId="3f8c1d5a-aa65-4414-838e-75af189ed68c" providerId="ADAL" clId="{0B9015EF-490C-4754-8DFF-5AE895EF08FD}" dt="2022-01-24T09:08:48.838" v="248" actId="20577"/>
          <ac:spMkLst>
            <pc:docMk/>
            <pc:sldMk cId="519455623" sldId="406"/>
            <ac:spMk id="2" creationId="{95EB43D3-CCDA-48F9-B7C3-71A86F62FD04}"/>
          </ac:spMkLst>
        </pc:spChg>
        <pc:spChg chg="mod">
          <ac:chgData name="EMILIO MARTINEZ NUÑEZ" userId="3f8c1d5a-aa65-4414-838e-75af189ed68c" providerId="ADAL" clId="{0B9015EF-490C-4754-8DFF-5AE895EF08FD}" dt="2022-01-20T09:45:17.732" v="81"/>
          <ac:spMkLst>
            <pc:docMk/>
            <pc:sldMk cId="519455623" sldId="406"/>
            <ac:spMk id="5" creationId="{A15128AE-1154-45DD-83D2-80D22F6FCDE9}"/>
          </ac:spMkLst>
        </pc:spChg>
      </pc:sldChg>
      <pc:sldChg chg="addSp modSp mod modAnim">
        <pc:chgData name="EMILIO MARTINEZ NUÑEZ" userId="3f8c1d5a-aa65-4414-838e-75af189ed68c" providerId="ADAL" clId="{0B9015EF-490C-4754-8DFF-5AE895EF08FD}" dt="2022-01-24T15:13:24.798" v="1083"/>
        <pc:sldMkLst>
          <pc:docMk/>
          <pc:sldMk cId="1465312638" sldId="407"/>
        </pc:sldMkLst>
        <pc:spChg chg="mod">
          <ac:chgData name="EMILIO MARTINEZ NUÑEZ" userId="3f8c1d5a-aa65-4414-838e-75af189ed68c" providerId="ADAL" clId="{0B9015EF-490C-4754-8DFF-5AE895EF08FD}" dt="2022-01-20T09:46:22.233" v="89"/>
          <ac:spMkLst>
            <pc:docMk/>
            <pc:sldMk cId="1465312638" sldId="407"/>
            <ac:spMk id="5" creationId="{A15128AE-1154-45DD-83D2-80D22F6FCDE9}"/>
          </ac:spMkLst>
        </pc:spChg>
        <pc:picChg chg="mod">
          <ac:chgData name="EMILIO MARTINEZ NUÑEZ" userId="3f8c1d5a-aa65-4414-838e-75af189ed68c" providerId="ADAL" clId="{0B9015EF-490C-4754-8DFF-5AE895EF08FD}" dt="2022-01-24T09:33:26.730" v="501" actId="14826"/>
          <ac:picMkLst>
            <pc:docMk/>
            <pc:sldMk cId="1465312638" sldId="407"/>
            <ac:picMk id="12" creationId="{6BCB1081-1CE8-482A-AA5A-4B8BE75D457C}"/>
          </ac:picMkLst>
        </pc:picChg>
        <pc:inkChg chg="mod">
          <ac:chgData name="EMILIO MARTINEZ NUÑEZ" userId="3f8c1d5a-aa65-4414-838e-75af189ed68c" providerId="ADAL" clId="{0B9015EF-490C-4754-8DFF-5AE895EF08FD}" dt="2022-01-24T09:33:54.682" v="508" actId="1076"/>
          <ac:inkMkLst>
            <pc:docMk/>
            <pc:sldMk cId="1465312638" sldId="407"/>
            <ac:inkMk id="4" creationId="{BC7B2DEB-E3E8-49F6-B61B-897C25A61E19}"/>
          </ac:inkMkLst>
        </pc:inkChg>
        <pc:inkChg chg="mod">
          <ac:chgData name="EMILIO MARTINEZ NUÑEZ" userId="3f8c1d5a-aa65-4414-838e-75af189ed68c" providerId="ADAL" clId="{0B9015EF-490C-4754-8DFF-5AE895EF08FD}" dt="2022-01-24T09:33:52.626" v="507" actId="1076"/>
          <ac:inkMkLst>
            <pc:docMk/>
            <pc:sldMk cId="1465312638" sldId="407"/>
            <ac:inkMk id="6" creationId="{61FD3605-5C53-4330-9DE2-23B9781D1E10}"/>
          </ac:inkMkLst>
        </pc:inkChg>
        <pc:inkChg chg="mod">
          <ac:chgData name="EMILIO MARTINEZ NUÑEZ" userId="3f8c1d5a-aa65-4414-838e-75af189ed68c" providerId="ADAL" clId="{0B9015EF-490C-4754-8DFF-5AE895EF08FD}" dt="2022-01-24T09:33:48.657" v="506" actId="1076"/>
          <ac:inkMkLst>
            <pc:docMk/>
            <pc:sldMk cId="1465312638" sldId="407"/>
            <ac:inkMk id="7" creationId="{F82BA59A-7E69-4F23-8A0F-82456F08AFD1}"/>
          </ac:inkMkLst>
        </pc:inkChg>
        <pc:inkChg chg="mod">
          <ac:chgData name="EMILIO MARTINEZ NUÑEZ" userId="3f8c1d5a-aa65-4414-838e-75af189ed68c" providerId="ADAL" clId="{0B9015EF-490C-4754-8DFF-5AE895EF08FD}" dt="2022-01-24T09:33:44.179" v="505" actId="1076"/>
          <ac:inkMkLst>
            <pc:docMk/>
            <pc:sldMk cId="1465312638" sldId="407"/>
            <ac:inkMk id="8" creationId="{EEDBE0C8-2ACE-4C19-95CB-D7BB3FF9C711}"/>
          </ac:inkMkLst>
        </pc:inkChg>
        <pc:inkChg chg="add mod">
          <ac:chgData name="EMILIO MARTINEZ NUÑEZ" userId="3f8c1d5a-aa65-4414-838e-75af189ed68c" providerId="ADAL" clId="{0B9015EF-490C-4754-8DFF-5AE895EF08FD}" dt="2022-01-24T09:33:33.818" v="502" actId="1076"/>
          <ac:inkMkLst>
            <pc:docMk/>
            <pc:sldMk cId="1465312638" sldId="407"/>
            <ac:inkMk id="9" creationId="{C6CE43DD-55B2-4428-9F70-8B55C7689B48}"/>
          </ac:inkMkLst>
        </pc:inkChg>
        <pc:inkChg chg="add mod">
          <ac:chgData name="EMILIO MARTINEZ NUÑEZ" userId="3f8c1d5a-aa65-4414-838e-75af189ed68c" providerId="ADAL" clId="{0B9015EF-490C-4754-8DFF-5AE895EF08FD}" dt="2022-01-24T09:33:40.316" v="504" actId="1076"/>
          <ac:inkMkLst>
            <pc:docMk/>
            <pc:sldMk cId="1465312638" sldId="407"/>
            <ac:inkMk id="13" creationId="{1741FF2A-B0E0-4E72-B4FE-A8C0966F4C3A}"/>
          </ac:inkMkLst>
        </pc:inkChg>
        <pc:inkChg chg="add mod">
          <ac:chgData name="EMILIO MARTINEZ NUÑEZ" userId="3f8c1d5a-aa65-4414-838e-75af189ed68c" providerId="ADAL" clId="{0B9015EF-490C-4754-8DFF-5AE895EF08FD}" dt="2022-01-24T09:34:01.323" v="510" actId="1076"/>
          <ac:inkMkLst>
            <pc:docMk/>
            <pc:sldMk cId="1465312638" sldId="407"/>
            <ac:inkMk id="14" creationId="{754FA4CA-0856-40F2-B327-182F541774B7}"/>
          </ac:inkMkLst>
        </pc:inkChg>
      </pc:sldChg>
      <pc:sldChg chg="modSp mod">
        <pc:chgData name="EMILIO MARTINEZ NUÑEZ" userId="3f8c1d5a-aa65-4414-838e-75af189ed68c" providerId="ADAL" clId="{0B9015EF-490C-4754-8DFF-5AE895EF08FD}" dt="2022-01-20T09:46:56.834" v="94"/>
        <pc:sldMkLst>
          <pc:docMk/>
          <pc:sldMk cId="2401168672" sldId="408"/>
        </pc:sldMkLst>
        <pc:spChg chg="mod">
          <ac:chgData name="EMILIO MARTINEZ NUÑEZ" userId="3f8c1d5a-aa65-4414-838e-75af189ed68c" providerId="ADAL" clId="{0B9015EF-490C-4754-8DFF-5AE895EF08FD}" dt="2022-01-20T09:46:56.834" v="94"/>
          <ac:spMkLst>
            <pc:docMk/>
            <pc:sldMk cId="2401168672" sldId="408"/>
            <ac:spMk id="5" creationId="{A15128AE-1154-45DD-83D2-80D22F6FCDE9}"/>
          </ac:spMkLst>
        </pc:spChg>
      </pc:sldChg>
      <pc:sldChg chg="modSp mod">
        <pc:chgData name="EMILIO MARTINEZ NUÑEZ" userId="3f8c1d5a-aa65-4414-838e-75af189ed68c" providerId="ADAL" clId="{0B9015EF-490C-4754-8DFF-5AE895EF08FD}" dt="2022-01-24T14:53:41.799" v="1063" actId="113"/>
        <pc:sldMkLst>
          <pc:docMk/>
          <pc:sldMk cId="3010559538" sldId="410"/>
        </pc:sldMkLst>
        <pc:spChg chg="mod">
          <ac:chgData name="EMILIO MARTINEZ NUÑEZ" userId="3f8c1d5a-aa65-4414-838e-75af189ed68c" providerId="ADAL" clId="{0B9015EF-490C-4754-8DFF-5AE895EF08FD}" dt="2022-01-24T14:53:41.799" v="1063" actId="113"/>
          <ac:spMkLst>
            <pc:docMk/>
            <pc:sldMk cId="3010559538" sldId="410"/>
            <ac:spMk id="3" creationId="{DEFB286A-4429-46BF-BD6A-87A0DF15A054}"/>
          </ac:spMkLst>
        </pc:spChg>
        <pc:spChg chg="mod">
          <ac:chgData name="EMILIO MARTINEZ NUÑEZ" userId="3f8c1d5a-aa65-4414-838e-75af189ed68c" providerId="ADAL" clId="{0B9015EF-490C-4754-8DFF-5AE895EF08FD}" dt="2022-01-20T09:45:30.809" v="82"/>
          <ac:spMkLst>
            <pc:docMk/>
            <pc:sldMk cId="3010559538" sldId="410"/>
            <ac:spMk id="7" creationId="{733AF52A-F23E-4A67-B005-48D4C57B20A9}"/>
          </ac:spMkLst>
        </pc:spChg>
      </pc:sldChg>
      <pc:sldChg chg="modSp mod">
        <pc:chgData name="EMILIO MARTINEZ NUÑEZ" userId="3f8c1d5a-aa65-4414-838e-75af189ed68c" providerId="ADAL" clId="{0B9015EF-490C-4754-8DFF-5AE895EF08FD}" dt="2022-01-20T09:46:07.586" v="87"/>
        <pc:sldMkLst>
          <pc:docMk/>
          <pc:sldMk cId="1783938860" sldId="419"/>
        </pc:sldMkLst>
        <pc:spChg chg="mod">
          <ac:chgData name="EMILIO MARTINEZ NUÑEZ" userId="3f8c1d5a-aa65-4414-838e-75af189ed68c" providerId="ADAL" clId="{0B9015EF-490C-4754-8DFF-5AE895EF08FD}" dt="2022-01-20T09:46:07.586" v="87"/>
          <ac:spMkLst>
            <pc:docMk/>
            <pc:sldMk cId="1783938860" sldId="419"/>
            <ac:spMk id="7" creationId="{733AF52A-F23E-4A67-B005-48D4C57B20A9}"/>
          </ac:spMkLst>
        </pc:spChg>
      </pc:sldChg>
      <pc:sldChg chg="modSp mod">
        <pc:chgData name="EMILIO MARTINEZ NUÑEZ" userId="3f8c1d5a-aa65-4414-838e-75af189ed68c" providerId="ADAL" clId="{0B9015EF-490C-4754-8DFF-5AE895EF08FD}" dt="2022-01-24T14:54:12.874" v="1074" actId="1037"/>
        <pc:sldMkLst>
          <pc:docMk/>
          <pc:sldMk cId="2311061251" sldId="420"/>
        </pc:sldMkLst>
        <pc:spChg chg="mod">
          <ac:chgData name="EMILIO MARTINEZ NUÑEZ" userId="3f8c1d5a-aa65-4414-838e-75af189ed68c" providerId="ADAL" clId="{0B9015EF-490C-4754-8DFF-5AE895EF08FD}" dt="2022-01-24T14:54:12.874" v="1074" actId="1037"/>
          <ac:spMkLst>
            <pc:docMk/>
            <pc:sldMk cId="2311061251" sldId="420"/>
            <ac:spMk id="3" creationId="{4AA015E9-A5EB-413E-AD44-FFD6BF8BA4EA}"/>
          </ac:spMkLst>
        </pc:spChg>
        <pc:spChg chg="mod">
          <ac:chgData name="EMILIO MARTINEZ NUÑEZ" userId="3f8c1d5a-aa65-4414-838e-75af189ed68c" providerId="ADAL" clId="{0B9015EF-490C-4754-8DFF-5AE895EF08FD}" dt="2022-01-20T09:45:44.946" v="84"/>
          <ac:spMkLst>
            <pc:docMk/>
            <pc:sldMk cId="2311061251" sldId="420"/>
            <ac:spMk id="5" creationId="{509CF1DA-4230-4D00-9359-57B4D63B3F3F}"/>
          </ac:spMkLst>
        </pc:spChg>
      </pc:sldChg>
      <pc:sldChg chg="modSp mod">
        <pc:chgData name="EMILIO MARTINEZ NUÑEZ" userId="3f8c1d5a-aa65-4414-838e-75af189ed68c" providerId="ADAL" clId="{0B9015EF-490C-4754-8DFF-5AE895EF08FD}" dt="2022-01-20T09:43:41.186" v="68" actId="20577"/>
        <pc:sldMkLst>
          <pc:docMk/>
          <pc:sldMk cId="4019985789" sldId="422"/>
        </pc:sldMkLst>
        <pc:spChg chg="mod">
          <ac:chgData name="EMILIO MARTINEZ NUÑEZ" userId="3f8c1d5a-aa65-4414-838e-75af189ed68c" providerId="ADAL" clId="{0B9015EF-490C-4754-8DFF-5AE895EF08FD}" dt="2022-01-20T09:43:41.186" v="68" actId="20577"/>
          <ac:spMkLst>
            <pc:docMk/>
            <pc:sldMk cId="4019985789" sldId="422"/>
            <ac:spMk id="2" creationId="{0094D26D-8F69-4576-8169-E5BB349C0880}"/>
          </ac:spMkLst>
        </pc:spChg>
      </pc:sldChg>
      <pc:sldChg chg="modSp mod">
        <pc:chgData name="EMILIO MARTINEZ NUÑEZ" userId="3f8c1d5a-aa65-4414-838e-75af189ed68c" providerId="ADAL" clId="{0B9015EF-490C-4754-8DFF-5AE895EF08FD}" dt="2022-01-20T09:45:38.201" v="83"/>
        <pc:sldMkLst>
          <pc:docMk/>
          <pc:sldMk cId="209890258" sldId="426"/>
        </pc:sldMkLst>
        <pc:spChg chg="mod">
          <ac:chgData name="EMILIO MARTINEZ NUÑEZ" userId="3f8c1d5a-aa65-4414-838e-75af189ed68c" providerId="ADAL" clId="{0B9015EF-490C-4754-8DFF-5AE895EF08FD}" dt="2022-01-20T09:45:38.201" v="83"/>
          <ac:spMkLst>
            <pc:docMk/>
            <pc:sldMk cId="209890258" sldId="426"/>
            <ac:spMk id="5" creationId="{A15128AE-1154-45DD-83D2-80D22F6FCDE9}"/>
          </ac:spMkLst>
        </pc:spChg>
      </pc:sldChg>
      <pc:sldChg chg="addSp delSp modSp mod delAnim modAnim">
        <pc:chgData name="EMILIO MARTINEZ NUÑEZ" userId="3f8c1d5a-aa65-4414-838e-75af189ed68c" providerId="ADAL" clId="{0B9015EF-490C-4754-8DFF-5AE895EF08FD}" dt="2022-01-26T14:47:55.608" v="1500" actId="20577"/>
        <pc:sldMkLst>
          <pc:docMk/>
          <pc:sldMk cId="2839395910" sldId="429"/>
        </pc:sldMkLst>
        <pc:spChg chg="mod">
          <ac:chgData name="EMILIO MARTINEZ NUÑEZ" userId="3f8c1d5a-aa65-4414-838e-75af189ed68c" providerId="ADAL" clId="{0B9015EF-490C-4754-8DFF-5AE895EF08FD}" dt="2022-01-21T08:44:18.927" v="96" actId="20577"/>
          <ac:spMkLst>
            <pc:docMk/>
            <pc:sldMk cId="2839395910" sldId="429"/>
            <ac:spMk id="2" creationId="{F227C1BD-A394-4841-AC7D-FB80EA5CC473}"/>
          </ac:spMkLst>
        </pc:spChg>
        <pc:spChg chg="mod">
          <ac:chgData name="EMILIO MARTINEZ NUÑEZ" userId="3f8c1d5a-aa65-4414-838e-75af189ed68c" providerId="ADAL" clId="{0B9015EF-490C-4754-8DFF-5AE895EF08FD}" dt="2022-01-26T14:47:55.608" v="1500" actId="20577"/>
          <ac:spMkLst>
            <pc:docMk/>
            <pc:sldMk cId="2839395910" sldId="429"/>
            <ac:spMk id="3" creationId="{4AA015E9-A5EB-413E-AD44-FFD6BF8BA4EA}"/>
          </ac:spMkLst>
        </pc:spChg>
        <pc:spChg chg="mod">
          <ac:chgData name="EMILIO MARTINEZ NUÑEZ" userId="3f8c1d5a-aa65-4414-838e-75af189ed68c" providerId="ADAL" clId="{0B9015EF-490C-4754-8DFF-5AE895EF08FD}" dt="2022-01-20T09:45:52.641" v="85"/>
          <ac:spMkLst>
            <pc:docMk/>
            <pc:sldMk cId="2839395910" sldId="429"/>
            <ac:spMk id="5" creationId="{509CF1DA-4230-4D00-9359-57B4D63B3F3F}"/>
          </ac:spMkLst>
        </pc:spChg>
        <pc:spChg chg="add del mod">
          <ac:chgData name="EMILIO MARTINEZ NUÑEZ" userId="3f8c1d5a-aa65-4414-838e-75af189ed68c" providerId="ADAL" clId="{0B9015EF-490C-4754-8DFF-5AE895EF08FD}" dt="2022-01-26T14:25:28.700" v="1445"/>
          <ac:spMkLst>
            <pc:docMk/>
            <pc:sldMk cId="2839395910" sldId="429"/>
            <ac:spMk id="7" creationId="{6B3A0521-D04B-4695-896A-2BD424335F6E}"/>
          </ac:spMkLst>
        </pc:spChg>
        <pc:spChg chg="add del mod">
          <ac:chgData name="EMILIO MARTINEZ NUÑEZ" userId="3f8c1d5a-aa65-4414-838e-75af189ed68c" providerId="ADAL" clId="{0B9015EF-490C-4754-8DFF-5AE895EF08FD}" dt="2022-01-26T14:46:19.061" v="1447"/>
          <ac:spMkLst>
            <pc:docMk/>
            <pc:sldMk cId="2839395910" sldId="429"/>
            <ac:spMk id="13" creationId="{DD1D3077-588B-425D-A4F4-6EFA57E3BD85}"/>
          </ac:spMkLst>
        </pc:spChg>
        <pc:picChg chg="del">
          <ac:chgData name="EMILIO MARTINEZ NUÑEZ" userId="3f8c1d5a-aa65-4414-838e-75af189ed68c" providerId="ADAL" clId="{0B9015EF-490C-4754-8DFF-5AE895EF08FD}" dt="2022-01-26T14:25:00.325" v="1444" actId="478"/>
          <ac:picMkLst>
            <pc:docMk/>
            <pc:sldMk cId="2839395910" sldId="429"/>
            <ac:picMk id="8" creationId="{D059AD08-BCE0-4417-8F53-40C9CA980B3E}"/>
          </ac:picMkLst>
        </pc:picChg>
        <pc:picChg chg="add del mod">
          <ac:chgData name="EMILIO MARTINEZ NUÑEZ" userId="3f8c1d5a-aa65-4414-838e-75af189ed68c" providerId="ADAL" clId="{0B9015EF-490C-4754-8DFF-5AE895EF08FD}" dt="2022-01-26T14:46:12.001" v="1446" actId="478"/>
          <ac:picMkLst>
            <pc:docMk/>
            <pc:sldMk cId="2839395910" sldId="429"/>
            <ac:picMk id="11" creationId="{71DCB04A-816A-4BBB-887B-CAACDBF13B6C}"/>
          </ac:picMkLst>
        </pc:picChg>
        <pc:picChg chg="add mod">
          <ac:chgData name="EMILIO MARTINEZ NUÑEZ" userId="3f8c1d5a-aa65-4414-838e-75af189ed68c" providerId="ADAL" clId="{0B9015EF-490C-4754-8DFF-5AE895EF08FD}" dt="2022-01-26T14:46:20.826" v="1449" actId="962"/>
          <ac:picMkLst>
            <pc:docMk/>
            <pc:sldMk cId="2839395910" sldId="429"/>
            <ac:picMk id="15" creationId="{47A0BDB8-E933-4C93-9A9B-AF98A58022FF}"/>
          </ac:picMkLst>
        </pc:picChg>
      </pc:sldChg>
      <pc:sldChg chg="modSp mod modNotesTx">
        <pc:chgData name="EMILIO MARTINEZ NUÑEZ" userId="3f8c1d5a-aa65-4414-838e-75af189ed68c" providerId="ADAL" clId="{0B9015EF-490C-4754-8DFF-5AE895EF08FD}" dt="2022-02-01T11:00:56.593" v="1664" actId="20577"/>
        <pc:sldMkLst>
          <pc:docMk/>
          <pc:sldMk cId="904997589" sldId="431"/>
        </pc:sldMkLst>
        <pc:spChg chg="mod">
          <ac:chgData name="EMILIO MARTINEZ NUÑEZ" userId="3f8c1d5a-aa65-4414-838e-75af189ed68c" providerId="ADAL" clId="{0B9015EF-490C-4754-8DFF-5AE895EF08FD}" dt="2022-01-20T09:46:01.161" v="86"/>
          <ac:spMkLst>
            <pc:docMk/>
            <pc:sldMk cId="904997589" sldId="431"/>
            <ac:spMk id="7" creationId="{733AF52A-F23E-4A67-B005-48D4C57B20A9}"/>
          </ac:spMkLst>
        </pc:spChg>
      </pc:sldChg>
      <pc:sldChg chg="modSp mod">
        <pc:chgData name="EMILIO MARTINEZ NUÑEZ" userId="3f8c1d5a-aa65-4414-838e-75af189ed68c" providerId="ADAL" clId="{0B9015EF-490C-4754-8DFF-5AE895EF08FD}" dt="2022-01-20T09:46:14.545" v="88"/>
        <pc:sldMkLst>
          <pc:docMk/>
          <pc:sldMk cId="3177368241" sldId="432"/>
        </pc:sldMkLst>
        <pc:spChg chg="mod">
          <ac:chgData name="EMILIO MARTINEZ NUÑEZ" userId="3f8c1d5a-aa65-4414-838e-75af189ed68c" providerId="ADAL" clId="{0B9015EF-490C-4754-8DFF-5AE895EF08FD}" dt="2022-01-20T09:46:14.545" v="88"/>
          <ac:spMkLst>
            <pc:docMk/>
            <pc:sldMk cId="3177368241" sldId="432"/>
            <ac:spMk id="5" creationId="{A15128AE-1154-45DD-83D2-80D22F6FCDE9}"/>
          </ac:spMkLst>
        </pc:spChg>
      </pc:sldChg>
      <pc:sldChg chg="addSp delSp modSp mod delAnim modAnim">
        <pc:chgData name="EMILIO MARTINEZ NUÑEZ" userId="3f8c1d5a-aa65-4414-838e-75af189ed68c" providerId="ADAL" clId="{0B9015EF-490C-4754-8DFF-5AE895EF08FD}" dt="2022-01-24T15:13:19.189" v="1079"/>
        <pc:sldMkLst>
          <pc:docMk/>
          <pc:sldMk cId="2490194956" sldId="433"/>
        </pc:sldMkLst>
        <pc:spChg chg="mod">
          <ac:chgData name="EMILIO MARTINEZ NUÑEZ" userId="3f8c1d5a-aa65-4414-838e-75af189ed68c" providerId="ADAL" clId="{0B9015EF-490C-4754-8DFF-5AE895EF08FD}" dt="2022-01-24T09:16:39.350" v="346" actId="20577"/>
          <ac:spMkLst>
            <pc:docMk/>
            <pc:sldMk cId="2490194956" sldId="433"/>
            <ac:spMk id="2" creationId="{EB5481E0-D051-4C2C-9E53-3DE0767FDCD4}"/>
          </ac:spMkLst>
        </pc:spChg>
        <pc:spChg chg="add del mod">
          <ac:chgData name="EMILIO MARTINEZ NUÑEZ" userId="3f8c1d5a-aa65-4414-838e-75af189ed68c" providerId="ADAL" clId="{0B9015EF-490C-4754-8DFF-5AE895EF08FD}" dt="2022-01-24T09:17:28.115" v="366" actId="20577"/>
          <ac:spMkLst>
            <pc:docMk/>
            <pc:sldMk cId="2490194956" sldId="433"/>
            <ac:spMk id="3" creationId="{DEFB286A-4429-46BF-BD6A-87A0DF15A054}"/>
          </ac:spMkLst>
        </pc:spChg>
        <pc:spChg chg="del">
          <ac:chgData name="EMILIO MARTINEZ NUÑEZ" userId="3f8c1d5a-aa65-4414-838e-75af189ed68c" providerId="ADAL" clId="{0B9015EF-490C-4754-8DFF-5AE895EF08FD}" dt="2022-01-24T09:17:32.078" v="367" actId="478"/>
          <ac:spMkLst>
            <pc:docMk/>
            <pc:sldMk cId="2490194956" sldId="433"/>
            <ac:spMk id="5" creationId="{4386119D-BBAB-41EC-874C-322D3724CC68}"/>
          </ac:spMkLst>
        </pc:spChg>
        <pc:spChg chg="mod">
          <ac:chgData name="EMILIO MARTINEZ NUÑEZ" userId="3f8c1d5a-aa65-4414-838e-75af189ed68c" providerId="ADAL" clId="{0B9015EF-490C-4754-8DFF-5AE895EF08FD}" dt="2022-01-20T09:46:31.946" v="90"/>
          <ac:spMkLst>
            <pc:docMk/>
            <pc:sldMk cId="2490194956" sldId="433"/>
            <ac:spMk id="7" creationId="{733AF52A-F23E-4A67-B005-48D4C57B20A9}"/>
          </ac:spMkLst>
        </pc:spChg>
        <pc:spChg chg="add del mod">
          <ac:chgData name="EMILIO MARTINEZ NUÑEZ" userId="3f8c1d5a-aa65-4414-838e-75af189ed68c" providerId="ADAL" clId="{0B9015EF-490C-4754-8DFF-5AE895EF08FD}" dt="2022-01-24T09:17:22.485" v="361" actId="478"/>
          <ac:spMkLst>
            <pc:docMk/>
            <pc:sldMk cId="2490194956" sldId="433"/>
            <ac:spMk id="11" creationId="{BC14326F-D8E5-4B0F-9F4F-C1E1010E756A}"/>
          </ac:spMkLst>
        </pc:spChg>
        <pc:spChg chg="add del mod">
          <ac:chgData name="EMILIO MARTINEZ NUÑEZ" userId="3f8c1d5a-aa65-4414-838e-75af189ed68c" providerId="ADAL" clId="{0B9015EF-490C-4754-8DFF-5AE895EF08FD}" dt="2022-01-24T09:17:37.533" v="370" actId="478"/>
          <ac:spMkLst>
            <pc:docMk/>
            <pc:sldMk cId="2490194956" sldId="433"/>
            <ac:spMk id="15" creationId="{1FBB39BE-518D-4C97-9709-66D473546154}"/>
          </ac:spMkLst>
        </pc:spChg>
        <pc:spChg chg="add del mod">
          <ac:chgData name="EMILIO MARTINEZ NUÑEZ" userId="3f8c1d5a-aa65-4414-838e-75af189ed68c" providerId="ADAL" clId="{0B9015EF-490C-4754-8DFF-5AE895EF08FD}" dt="2022-01-24T09:17:34.861" v="369" actId="478"/>
          <ac:spMkLst>
            <pc:docMk/>
            <pc:sldMk cId="2490194956" sldId="433"/>
            <ac:spMk id="17" creationId="{D0D83123-0BED-4488-8727-FE60EC651424}"/>
          </ac:spMkLst>
        </pc:spChg>
        <pc:picChg chg="del">
          <ac:chgData name="EMILIO MARTINEZ NUÑEZ" userId="3f8c1d5a-aa65-4414-838e-75af189ed68c" providerId="ADAL" clId="{0B9015EF-490C-4754-8DFF-5AE895EF08FD}" dt="2022-01-24T09:17:32.748" v="368" actId="478"/>
          <ac:picMkLst>
            <pc:docMk/>
            <pc:sldMk cId="2490194956" sldId="433"/>
            <ac:picMk id="13" creationId="{FE60D3ED-FFA7-4666-9D3D-9294009EFE2D}"/>
          </ac:picMkLst>
        </pc:picChg>
        <pc:picChg chg="mod">
          <ac:chgData name="EMILIO MARTINEZ NUÑEZ" userId="3f8c1d5a-aa65-4414-838e-75af189ed68c" providerId="ADAL" clId="{0B9015EF-490C-4754-8DFF-5AE895EF08FD}" dt="2022-01-24T09:18:11.684" v="373" actId="12788"/>
          <ac:picMkLst>
            <pc:docMk/>
            <pc:sldMk cId="2490194956" sldId="433"/>
            <ac:picMk id="26" creationId="{319B6463-FA13-4268-BFA7-5ABDE405239B}"/>
          </ac:picMkLst>
        </pc:picChg>
        <pc:inkChg chg="add del">
          <ac:chgData name="EMILIO MARTINEZ NUÑEZ" userId="3f8c1d5a-aa65-4414-838e-75af189ed68c" providerId="ADAL" clId="{0B9015EF-490C-4754-8DFF-5AE895EF08FD}" dt="2022-01-24T09:16:14.082" v="311" actId="9405"/>
          <ac:inkMkLst>
            <pc:docMk/>
            <pc:sldMk cId="2490194956" sldId="433"/>
            <ac:inkMk id="8" creationId="{24A657D6-EF56-4716-9DA0-4E4648313C6C}"/>
          </ac:inkMkLst>
        </pc:inkChg>
      </pc:sldChg>
      <pc:sldChg chg="modSp mod ord">
        <pc:chgData name="EMILIO MARTINEZ NUÑEZ" userId="3f8c1d5a-aa65-4414-838e-75af189ed68c" providerId="ADAL" clId="{0B9015EF-490C-4754-8DFF-5AE895EF08FD}" dt="2022-01-24T09:34:38.341" v="512"/>
        <pc:sldMkLst>
          <pc:docMk/>
          <pc:sldMk cId="3979516875" sldId="434"/>
        </pc:sldMkLst>
        <pc:spChg chg="mod">
          <ac:chgData name="EMILIO MARTINEZ NUÑEZ" userId="3f8c1d5a-aa65-4414-838e-75af189ed68c" providerId="ADAL" clId="{0B9015EF-490C-4754-8DFF-5AE895EF08FD}" dt="2022-01-20T09:46:38.938" v="91"/>
          <ac:spMkLst>
            <pc:docMk/>
            <pc:sldMk cId="3979516875" sldId="434"/>
            <ac:spMk id="7" creationId="{733AF52A-F23E-4A67-B005-48D4C57B20A9}"/>
          </ac:spMkLst>
        </pc:spChg>
      </pc:sldChg>
      <pc:sldChg chg="modSp mod ord">
        <pc:chgData name="EMILIO MARTINEZ NUÑEZ" userId="3f8c1d5a-aa65-4414-838e-75af189ed68c" providerId="ADAL" clId="{0B9015EF-490C-4754-8DFF-5AE895EF08FD}" dt="2022-01-24T09:26:28.598" v="476"/>
        <pc:sldMkLst>
          <pc:docMk/>
          <pc:sldMk cId="1877842456" sldId="435"/>
        </pc:sldMkLst>
        <pc:spChg chg="mod">
          <ac:chgData name="EMILIO MARTINEZ NUÑEZ" userId="3f8c1d5a-aa65-4414-838e-75af189ed68c" providerId="ADAL" clId="{0B9015EF-490C-4754-8DFF-5AE895EF08FD}" dt="2022-01-20T09:46:44.665" v="92"/>
          <ac:spMkLst>
            <pc:docMk/>
            <pc:sldMk cId="1877842456" sldId="435"/>
            <ac:spMk id="7" creationId="{733AF52A-F23E-4A67-B005-48D4C57B20A9}"/>
          </ac:spMkLst>
        </pc:spChg>
      </pc:sldChg>
      <pc:sldChg chg="modSp del mod ord">
        <pc:chgData name="EMILIO MARTINEZ NUÑEZ" userId="3f8c1d5a-aa65-4414-838e-75af189ed68c" providerId="ADAL" clId="{0B9015EF-490C-4754-8DFF-5AE895EF08FD}" dt="2022-01-24T14:47:07.323" v="1023" actId="47"/>
        <pc:sldMkLst>
          <pc:docMk/>
          <pc:sldMk cId="3887289593" sldId="436"/>
        </pc:sldMkLst>
        <pc:spChg chg="mod">
          <ac:chgData name="EMILIO MARTINEZ NUÑEZ" userId="3f8c1d5a-aa65-4414-838e-75af189ed68c" providerId="ADAL" clId="{0B9015EF-490C-4754-8DFF-5AE895EF08FD}" dt="2022-01-20T09:46:50.566" v="93"/>
          <ac:spMkLst>
            <pc:docMk/>
            <pc:sldMk cId="3887289593" sldId="436"/>
            <ac:spMk id="7" creationId="{733AF52A-F23E-4A67-B005-48D4C57B20A9}"/>
          </ac:spMkLst>
        </pc:spChg>
      </pc:sldChg>
      <pc:sldChg chg="addSp delSp modSp mod">
        <pc:chgData name="EMILIO MARTINEZ NUÑEZ" userId="3f8c1d5a-aa65-4414-838e-75af189ed68c" providerId="ADAL" clId="{0B9015EF-490C-4754-8DFF-5AE895EF08FD}" dt="2022-01-24T14:46:43.227" v="1022" actId="14826"/>
        <pc:sldMkLst>
          <pc:docMk/>
          <pc:sldMk cId="3325402358" sldId="438"/>
        </pc:sldMkLst>
        <pc:picChg chg="mod">
          <ac:chgData name="EMILIO MARTINEZ NUÑEZ" userId="3f8c1d5a-aa65-4414-838e-75af189ed68c" providerId="ADAL" clId="{0B9015EF-490C-4754-8DFF-5AE895EF08FD}" dt="2022-01-24T14:46:43.227" v="1022" actId="14826"/>
          <ac:picMkLst>
            <pc:docMk/>
            <pc:sldMk cId="3325402358" sldId="438"/>
            <ac:picMk id="43" creationId="{F39350D5-0740-4D70-BDDD-7DF85E440621}"/>
          </ac:picMkLst>
        </pc:picChg>
        <pc:inkChg chg="add del">
          <ac:chgData name="EMILIO MARTINEZ NUÑEZ" userId="3f8c1d5a-aa65-4414-838e-75af189ed68c" providerId="ADAL" clId="{0B9015EF-490C-4754-8DFF-5AE895EF08FD}" dt="2022-01-24T14:46:38.581" v="1021" actId="9405"/>
          <ac:inkMkLst>
            <pc:docMk/>
            <pc:sldMk cId="3325402358" sldId="438"/>
            <ac:inkMk id="6" creationId="{E58CA6E4-4F4B-484A-8B7C-7B2EADAAAF42}"/>
          </ac:inkMkLst>
        </pc:inkChg>
      </pc:sldChg>
      <pc:sldChg chg="del">
        <pc:chgData name="EMILIO MARTINEZ NUÑEZ" userId="3f8c1d5a-aa65-4414-838e-75af189ed68c" providerId="ADAL" clId="{0B9015EF-490C-4754-8DFF-5AE895EF08FD}" dt="2022-01-24T09:27:14.524" v="479" actId="47"/>
        <pc:sldMkLst>
          <pc:docMk/>
          <pc:sldMk cId="252016724" sldId="440"/>
        </pc:sldMkLst>
      </pc:sldChg>
      <pc:sldChg chg="del">
        <pc:chgData name="EMILIO MARTINEZ NUÑEZ" userId="3f8c1d5a-aa65-4414-838e-75af189ed68c" providerId="ADAL" clId="{0B9015EF-490C-4754-8DFF-5AE895EF08FD}" dt="2022-01-24T09:27:18.163" v="480" actId="47"/>
        <pc:sldMkLst>
          <pc:docMk/>
          <pc:sldMk cId="626209492" sldId="441"/>
        </pc:sldMkLst>
      </pc:sldChg>
      <pc:sldChg chg="addSp delSp modSp del mod ord">
        <pc:chgData name="EMILIO MARTINEZ NUÑEZ" userId="3f8c1d5a-aa65-4414-838e-75af189ed68c" providerId="ADAL" clId="{0B9015EF-490C-4754-8DFF-5AE895EF08FD}" dt="2022-01-24T09:28:43.864" v="493" actId="47"/>
        <pc:sldMkLst>
          <pc:docMk/>
          <pc:sldMk cId="729324170" sldId="442"/>
        </pc:sldMkLst>
        <pc:spChg chg="mod">
          <ac:chgData name="EMILIO MARTINEZ NUÑEZ" userId="3f8c1d5a-aa65-4414-838e-75af189ed68c" providerId="ADAL" clId="{0B9015EF-490C-4754-8DFF-5AE895EF08FD}" dt="2022-01-24T09:27:45.648" v="486" actId="20577"/>
          <ac:spMkLst>
            <pc:docMk/>
            <pc:sldMk cId="729324170" sldId="442"/>
            <ac:spMk id="2" creationId="{EB5481E0-D051-4C2C-9E53-3DE0767FDCD4}"/>
          </ac:spMkLst>
        </pc:spChg>
        <pc:spChg chg="del">
          <ac:chgData name="EMILIO MARTINEZ NUÑEZ" userId="3f8c1d5a-aa65-4414-838e-75af189ed68c" providerId="ADAL" clId="{0B9015EF-490C-4754-8DFF-5AE895EF08FD}" dt="2022-01-24T09:27:51.440" v="487" actId="478"/>
          <ac:spMkLst>
            <pc:docMk/>
            <pc:sldMk cId="729324170" sldId="442"/>
            <ac:spMk id="3" creationId="{DEFB286A-4429-46BF-BD6A-87A0DF15A054}"/>
          </ac:spMkLst>
        </pc:spChg>
        <pc:spChg chg="add mod">
          <ac:chgData name="EMILIO MARTINEZ NUÑEZ" userId="3f8c1d5a-aa65-4414-838e-75af189ed68c" providerId="ADAL" clId="{0B9015EF-490C-4754-8DFF-5AE895EF08FD}" dt="2022-01-24T09:27:51.440" v="487" actId="478"/>
          <ac:spMkLst>
            <pc:docMk/>
            <pc:sldMk cId="729324170" sldId="442"/>
            <ac:spMk id="8" creationId="{46D237F3-AA5C-4984-8C53-C5A2126F377A}"/>
          </ac:spMkLst>
        </pc:spChg>
      </pc:sldChg>
      <pc:sldChg chg="del">
        <pc:chgData name="EMILIO MARTINEZ NUÑEZ" userId="3f8c1d5a-aa65-4414-838e-75af189ed68c" providerId="ADAL" clId="{0B9015EF-490C-4754-8DFF-5AE895EF08FD}" dt="2022-01-24T14:33:17.757" v="923" actId="47"/>
        <pc:sldMkLst>
          <pc:docMk/>
          <pc:sldMk cId="1841025753" sldId="443"/>
        </pc:sldMkLst>
      </pc:sldChg>
      <pc:sldChg chg="modSp mod">
        <pc:chgData name="EMILIO MARTINEZ NUÑEZ" userId="3f8c1d5a-aa65-4414-838e-75af189ed68c" providerId="ADAL" clId="{0B9015EF-490C-4754-8DFF-5AE895EF08FD}" dt="2022-01-21T08:48:17.411" v="134" actId="14100"/>
        <pc:sldMkLst>
          <pc:docMk/>
          <pc:sldMk cId="3903308248" sldId="445"/>
        </pc:sldMkLst>
        <pc:picChg chg="mod">
          <ac:chgData name="EMILIO MARTINEZ NUÑEZ" userId="3f8c1d5a-aa65-4414-838e-75af189ed68c" providerId="ADAL" clId="{0B9015EF-490C-4754-8DFF-5AE895EF08FD}" dt="2022-01-21T08:48:17.411" v="134" actId="14100"/>
          <ac:picMkLst>
            <pc:docMk/>
            <pc:sldMk cId="3903308248" sldId="445"/>
            <ac:picMk id="8" creationId="{D059AD08-BCE0-4417-8F53-40C9CA980B3E}"/>
          </ac:picMkLst>
        </pc:picChg>
      </pc:sldChg>
      <pc:sldChg chg="modSp mod">
        <pc:chgData name="EMILIO MARTINEZ NUÑEZ" userId="3f8c1d5a-aa65-4414-838e-75af189ed68c" providerId="ADAL" clId="{0B9015EF-490C-4754-8DFF-5AE895EF08FD}" dt="2022-01-27T08:46:57.386" v="1636" actId="20577"/>
        <pc:sldMkLst>
          <pc:docMk/>
          <pc:sldMk cId="2186824167" sldId="446"/>
        </pc:sldMkLst>
        <pc:spChg chg="mod">
          <ac:chgData name="EMILIO MARTINEZ NUÑEZ" userId="3f8c1d5a-aa65-4414-838e-75af189ed68c" providerId="ADAL" clId="{0B9015EF-490C-4754-8DFF-5AE895EF08FD}" dt="2022-01-25T08:29:38.962" v="1265" actId="20577"/>
          <ac:spMkLst>
            <pc:docMk/>
            <pc:sldMk cId="2186824167" sldId="446"/>
            <ac:spMk id="2" creationId="{EB5481E0-D051-4C2C-9E53-3DE0767FDCD4}"/>
          </ac:spMkLst>
        </pc:spChg>
        <pc:spChg chg="mod">
          <ac:chgData name="EMILIO MARTINEZ NUÑEZ" userId="3f8c1d5a-aa65-4414-838e-75af189ed68c" providerId="ADAL" clId="{0B9015EF-490C-4754-8DFF-5AE895EF08FD}" dt="2022-01-27T08:46:57.386" v="1636" actId="20577"/>
          <ac:spMkLst>
            <pc:docMk/>
            <pc:sldMk cId="2186824167" sldId="446"/>
            <ac:spMk id="3" creationId="{DEFB286A-4429-46BF-BD6A-87A0DF15A054}"/>
          </ac:spMkLst>
        </pc:spChg>
        <pc:picChg chg="mod modCrop">
          <ac:chgData name="EMILIO MARTINEZ NUÑEZ" userId="3f8c1d5a-aa65-4414-838e-75af189ed68c" providerId="ADAL" clId="{0B9015EF-490C-4754-8DFF-5AE895EF08FD}" dt="2022-01-27T08:46:07.035" v="1626" actId="12788"/>
          <ac:picMkLst>
            <pc:docMk/>
            <pc:sldMk cId="2186824167" sldId="446"/>
            <ac:picMk id="28" creationId="{6D581603-C717-46CB-92C8-EDB53F2591A7}"/>
          </ac:picMkLst>
        </pc:picChg>
      </pc:sldChg>
      <pc:sldChg chg="modSp mod modAnim">
        <pc:chgData name="EMILIO MARTINEZ NUÑEZ" userId="3f8c1d5a-aa65-4414-838e-75af189ed68c" providerId="ADAL" clId="{0B9015EF-490C-4754-8DFF-5AE895EF08FD}" dt="2022-01-24T15:13:37.095" v="1086"/>
        <pc:sldMkLst>
          <pc:docMk/>
          <pc:sldMk cId="3170465983" sldId="447"/>
        </pc:sldMkLst>
        <pc:spChg chg="mod">
          <ac:chgData name="EMILIO MARTINEZ NUÑEZ" userId="3f8c1d5a-aa65-4414-838e-75af189ed68c" providerId="ADAL" clId="{0B9015EF-490C-4754-8DFF-5AE895EF08FD}" dt="2022-01-24T09:11:07.434" v="254" actId="20577"/>
          <ac:spMkLst>
            <pc:docMk/>
            <pc:sldMk cId="3170465983" sldId="447"/>
            <ac:spMk id="2" creationId="{EB5481E0-D051-4C2C-9E53-3DE0767FDCD4}"/>
          </ac:spMkLst>
        </pc:spChg>
        <pc:spChg chg="mod">
          <ac:chgData name="EMILIO MARTINEZ NUÑEZ" userId="3f8c1d5a-aa65-4414-838e-75af189ed68c" providerId="ADAL" clId="{0B9015EF-490C-4754-8DFF-5AE895EF08FD}" dt="2022-01-24T09:11:49.986" v="304" actId="20577"/>
          <ac:spMkLst>
            <pc:docMk/>
            <pc:sldMk cId="3170465983" sldId="447"/>
            <ac:spMk id="11" creationId="{A427EC46-A4C6-47F4-AB35-2BDAA09EDB0F}"/>
          </ac:spMkLst>
        </pc:spChg>
        <pc:picChg chg="mod">
          <ac:chgData name="EMILIO MARTINEZ NUÑEZ" userId="3f8c1d5a-aa65-4414-838e-75af189ed68c" providerId="ADAL" clId="{0B9015EF-490C-4754-8DFF-5AE895EF08FD}" dt="2022-01-24T09:13:53.036" v="307" actId="12788"/>
          <ac:picMkLst>
            <pc:docMk/>
            <pc:sldMk cId="3170465983" sldId="447"/>
            <ac:picMk id="24" creationId="{D30FEA95-9D12-4175-9CBB-CD337107CF4D}"/>
          </ac:picMkLst>
        </pc:picChg>
      </pc:sldChg>
      <pc:sldChg chg="modSp add mod">
        <pc:chgData name="EMILIO MARTINEZ NUÑEZ" userId="3f8c1d5a-aa65-4414-838e-75af189ed68c" providerId="ADAL" clId="{0B9015EF-490C-4754-8DFF-5AE895EF08FD}" dt="2022-01-25T08:29:00.828" v="1262" actId="20577"/>
        <pc:sldMkLst>
          <pc:docMk/>
          <pc:sldMk cId="1541647622" sldId="448"/>
        </pc:sldMkLst>
        <pc:spChg chg="mod">
          <ac:chgData name="EMILIO MARTINEZ NUÑEZ" userId="3f8c1d5a-aa65-4414-838e-75af189ed68c" providerId="ADAL" clId="{0B9015EF-490C-4754-8DFF-5AE895EF08FD}" dt="2022-01-25T08:29:00.828" v="1262" actId="20577"/>
          <ac:spMkLst>
            <pc:docMk/>
            <pc:sldMk cId="1541647622" sldId="448"/>
            <ac:spMk id="2" creationId="{F227C1BD-A394-4841-AC7D-FB80EA5CC473}"/>
          </ac:spMkLst>
        </pc:spChg>
        <pc:spChg chg="mod">
          <ac:chgData name="EMILIO MARTINEZ NUÑEZ" userId="3f8c1d5a-aa65-4414-838e-75af189ed68c" providerId="ADAL" clId="{0B9015EF-490C-4754-8DFF-5AE895EF08FD}" dt="2022-01-21T08:46:34.203" v="119" actId="20577"/>
          <ac:spMkLst>
            <pc:docMk/>
            <pc:sldMk cId="1541647622" sldId="448"/>
            <ac:spMk id="3" creationId="{4AA015E9-A5EB-413E-AD44-FFD6BF8BA4EA}"/>
          </ac:spMkLst>
        </pc:spChg>
        <pc:picChg chg="mod">
          <ac:chgData name="EMILIO MARTINEZ NUÑEZ" userId="3f8c1d5a-aa65-4414-838e-75af189ed68c" providerId="ADAL" clId="{0B9015EF-490C-4754-8DFF-5AE895EF08FD}" dt="2022-01-21T08:48:01.947" v="133" actId="1038"/>
          <ac:picMkLst>
            <pc:docMk/>
            <pc:sldMk cId="1541647622" sldId="448"/>
            <ac:picMk id="8" creationId="{D059AD08-BCE0-4417-8F53-40C9CA980B3E}"/>
          </ac:picMkLst>
        </pc:picChg>
      </pc:sldChg>
      <pc:sldChg chg="addSp delSp modSp add mod modAnim">
        <pc:chgData name="EMILIO MARTINEZ NUÑEZ" userId="3f8c1d5a-aa65-4414-838e-75af189ed68c" providerId="ADAL" clId="{0B9015EF-490C-4754-8DFF-5AE895EF08FD}" dt="2022-01-24T15:13:28.998" v="1084"/>
        <pc:sldMkLst>
          <pc:docMk/>
          <pc:sldMk cId="2524930282" sldId="449"/>
        </pc:sldMkLst>
        <pc:spChg chg="mod">
          <ac:chgData name="EMILIO MARTINEZ NUÑEZ" userId="3f8c1d5a-aa65-4414-838e-75af189ed68c" providerId="ADAL" clId="{0B9015EF-490C-4754-8DFF-5AE895EF08FD}" dt="2022-01-21T08:53:05.326" v="227" actId="338"/>
          <ac:spMkLst>
            <pc:docMk/>
            <pc:sldMk cId="2524930282" sldId="449"/>
            <ac:spMk id="2" creationId="{EB5481E0-D051-4C2C-9E53-3DE0767FDCD4}"/>
          </ac:spMkLst>
        </pc:spChg>
        <pc:spChg chg="mod">
          <ac:chgData name="EMILIO MARTINEZ NUÑEZ" userId="3f8c1d5a-aa65-4414-838e-75af189ed68c" providerId="ADAL" clId="{0B9015EF-490C-4754-8DFF-5AE895EF08FD}" dt="2022-01-21T08:53:05.326" v="227" actId="338"/>
          <ac:spMkLst>
            <pc:docMk/>
            <pc:sldMk cId="2524930282" sldId="449"/>
            <ac:spMk id="5" creationId="{4EB0899B-B824-406F-BBC5-1D47D214A4CD}"/>
          </ac:spMkLst>
        </pc:spChg>
        <pc:spChg chg="mod">
          <ac:chgData name="EMILIO MARTINEZ NUÑEZ" userId="3f8c1d5a-aa65-4414-838e-75af189ed68c" providerId="ADAL" clId="{0B9015EF-490C-4754-8DFF-5AE895EF08FD}" dt="2022-01-21T08:53:05.326" v="227" actId="338"/>
          <ac:spMkLst>
            <pc:docMk/>
            <pc:sldMk cId="2524930282" sldId="449"/>
            <ac:spMk id="7" creationId="{733AF52A-F23E-4A67-B005-48D4C57B20A9}"/>
          </ac:spMkLst>
        </pc:spChg>
        <pc:spChg chg="mod">
          <ac:chgData name="EMILIO MARTINEZ NUÑEZ" userId="3f8c1d5a-aa65-4414-838e-75af189ed68c" providerId="ADAL" clId="{0B9015EF-490C-4754-8DFF-5AE895EF08FD}" dt="2022-01-21T08:53:05.326" v="227" actId="338"/>
          <ac:spMkLst>
            <pc:docMk/>
            <pc:sldMk cId="2524930282" sldId="449"/>
            <ac:spMk id="8" creationId="{DE15AD5A-0CF7-4808-815B-81B757E9DA56}"/>
          </ac:spMkLst>
        </pc:spChg>
        <pc:spChg chg="mod">
          <ac:chgData name="EMILIO MARTINEZ NUÑEZ" userId="3f8c1d5a-aa65-4414-838e-75af189ed68c" providerId="ADAL" clId="{0B9015EF-490C-4754-8DFF-5AE895EF08FD}" dt="2022-01-21T08:53:05.326" v="227" actId="338"/>
          <ac:spMkLst>
            <pc:docMk/>
            <pc:sldMk cId="2524930282" sldId="449"/>
            <ac:spMk id="10" creationId="{281632EB-9694-4080-843C-4EF03AB1FEE2}"/>
          </ac:spMkLst>
        </pc:spChg>
        <pc:spChg chg="mod">
          <ac:chgData name="EMILIO MARTINEZ NUÑEZ" userId="3f8c1d5a-aa65-4414-838e-75af189ed68c" providerId="ADAL" clId="{0B9015EF-490C-4754-8DFF-5AE895EF08FD}" dt="2022-01-21T08:54:48.588" v="236" actId="255"/>
          <ac:spMkLst>
            <pc:docMk/>
            <pc:sldMk cId="2524930282" sldId="449"/>
            <ac:spMk id="11" creationId="{A427EC46-A4C6-47F4-AB35-2BDAA09EDB0F}"/>
          </ac:spMkLst>
        </pc:spChg>
        <pc:spChg chg="mod">
          <ac:chgData name="EMILIO MARTINEZ NUÑEZ" userId="3f8c1d5a-aa65-4414-838e-75af189ed68c" providerId="ADAL" clId="{0B9015EF-490C-4754-8DFF-5AE895EF08FD}" dt="2022-01-21T08:53:05.326" v="227" actId="338"/>
          <ac:spMkLst>
            <pc:docMk/>
            <pc:sldMk cId="2524930282" sldId="449"/>
            <ac:spMk id="12" creationId="{9A15765D-B25C-4F5B-A969-1530DCC43906}"/>
          </ac:spMkLst>
        </pc:spChg>
        <pc:spChg chg="mod">
          <ac:chgData name="EMILIO MARTINEZ NUÑEZ" userId="3f8c1d5a-aa65-4414-838e-75af189ed68c" providerId="ADAL" clId="{0B9015EF-490C-4754-8DFF-5AE895EF08FD}" dt="2022-01-21T08:53:05.326" v="227" actId="338"/>
          <ac:spMkLst>
            <pc:docMk/>
            <pc:sldMk cId="2524930282" sldId="449"/>
            <ac:spMk id="13" creationId="{BCEF8D1C-BBDA-4B42-B107-2B206E895711}"/>
          </ac:spMkLst>
        </pc:spChg>
        <pc:spChg chg="mod">
          <ac:chgData name="EMILIO MARTINEZ NUÑEZ" userId="3f8c1d5a-aa65-4414-838e-75af189ed68c" providerId="ADAL" clId="{0B9015EF-490C-4754-8DFF-5AE895EF08FD}" dt="2022-01-21T08:53:05.326" v="227" actId="338"/>
          <ac:spMkLst>
            <pc:docMk/>
            <pc:sldMk cId="2524930282" sldId="449"/>
            <ac:spMk id="14" creationId="{EA6B2DEE-04AE-4CBC-8F65-86E8360DCFBE}"/>
          </ac:spMkLst>
        </pc:spChg>
        <pc:spChg chg="mod">
          <ac:chgData name="EMILIO MARTINEZ NUÑEZ" userId="3f8c1d5a-aa65-4414-838e-75af189ed68c" providerId="ADAL" clId="{0B9015EF-490C-4754-8DFF-5AE895EF08FD}" dt="2022-01-21T08:53:05.326" v="227" actId="338"/>
          <ac:spMkLst>
            <pc:docMk/>
            <pc:sldMk cId="2524930282" sldId="449"/>
            <ac:spMk id="15" creationId="{ACB5B826-3484-435E-91F4-A78ABBEE0010}"/>
          </ac:spMkLst>
        </pc:spChg>
        <pc:spChg chg="mod">
          <ac:chgData name="EMILIO MARTINEZ NUÑEZ" userId="3f8c1d5a-aa65-4414-838e-75af189ed68c" providerId="ADAL" clId="{0B9015EF-490C-4754-8DFF-5AE895EF08FD}" dt="2022-01-21T08:53:05.326" v="227" actId="338"/>
          <ac:spMkLst>
            <pc:docMk/>
            <pc:sldMk cId="2524930282" sldId="449"/>
            <ac:spMk id="16" creationId="{BDA6331C-D6BC-4FA1-9181-67204F29AE53}"/>
          </ac:spMkLst>
        </pc:spChg>
        <pc:spChg chg="mod">
          <ac:chgData name="EMILIO MARTINEZ NUÑEZ" userId="3f8c1d5a-aa65-4414-838e-75af189ed68c" providerId="ADAL" clId="{0B9015EF-490C-4754-8DFF-5AE895EF08FD}" dt="2022-01-21T08:53:05.326" v="227" actId="338"/>
          <ac:spMkLst>
            <pc:docMk/>
            <pc:sldMk cId="2524930282" sldId="449"/>
            <ac:spMk id="17" creationId="{B9E69063-FB05-4703-BA73-D59BEEF22EE4}"/>
          </ac:spMkLst>
        </pc:spChg>
        <pc:spChg chg="mod">
          <ac:chgData name="EMILIO MARTINEZ NUÑEZ" userId="3f8c1d5a-aa65-4414-838e-75af189ed68c" providerId="ADAL" clId="{0B9015EF-490C-4754-8DFF-5AE895EF08FD}" dt="2022-01-21T08:53:05.326" v="227" actId="338"/>
          <ac:spMkLst>
            <pc:docMk/>
            <pc:sldMk cId="2524930282" sldId="449"/>
            <ac:spMk id="18" creationId="{497E4762-75DA-44B6-BC16-4D2BC8CE3FAE}"/>
          </ac:spMkLst>
        </pc:spChg>
        <pc:grpChg chg="mod">
          <ac:chgData name="EMILIO MARTINEZ NUÑEZ" userId="3f8c1d5a-aa65-4414-838e-75af189ed68c" providerId="ADAL" clId="{0B9015EF-490C-4754-8DFF-5AE895EF08FD}" dt="2022-01-21T08:53:05.326" v="227" actId="338"/>
          <ac:grpSpMkLst>
            <pc:docMk/>
            <pc:sldMk cId="2524930282" sldId="449"/>
            <ac:grpSpMk id="1" creationId="{00000000-0000-0000-0000-000000000000}"/>
          </ac:grpSpMkLst>
        </pc:grpChg>
        <pc:grpChg chg="mod">
          <ac:chgData name="EMILIO MARTINEZ NUÑEZ" userId="3f8c1d5a-aa65-4414-838e-75af189ed68c" providerId="ADAL" clId="{0B9015EF-490C-4754-8DFF-5AE895EF08FD}" dt="2022-01-21T08:53:05.326" v="227" actId="338"/>
          <ac:grpSpMkLst>
            <pc:docMk/>
            <pc:sldMk cId="2524930282" sldId="449"/>
            <ac:grpSpMk id="3" creationId="{C3F49584-04A7-4EE9-BDB5-2193F7E4A5D3}"/>
          </ac:grpSpMkLst>
        </pc:grpChg>
        <pc:graphicFrameChg chg="mod">
          <ac:chgData name="EMILIO MARTINEZ NUÑEZ" userId="3f8c1d5a-aa65-4414-838e-75af189ed68c" providerId="ADAL" clId="{0B9015EF-490C-4754-8DFF-5AE895EF08FD}" dt="2022-01-21T08:53:05.326" v="227" actId="338"/>
          <ac:graphicFrameMkLst>
            <pc:docMk/>
            <pc:sldMk cId="2524930282" sldId="449"/>
            <ac:graphicFrameMk id="4" creationId="{AB764754-58FF-4C16-8E3E-377E43C3D729}"/>
          </ac:graphicFrameMkLst>
        </pc:graphicFrameChg>
        <pc:graphicFrameChg chg="mod">
          <ac:chgData name="EMILIO MARTINEZ NUÑEZ" userId="3f8c1d5a-aa65-4414-838e-75af189ed68c" providerId="ADAL" clId="{0B9015EF-490C-4754-8DFF-5AE895EF08FD}" dt="2022-01-21T08:53:05.326" v="227" actId="338"/>
          <ac:graphicFrameMkLst>
            <pc:docMk/>
            <pc:sldMk cId="2524930282" sldId="449"/>
            <ac:graphicFrameMk id="6" creationId="{057B3B04-AEE2-48F3-BE7D-05D56D2A3551}"/>
          </ac:graphicFrameMkLst>
        </pc:graphicFrameChg>
        <pc:graphicFrameChg chg="mod">
          <ac:chgData name="EMILIO MARTINEZ NUÑEZ" userId="3f8c1d5a-aa65-4414-838e-75af189ed68c" providerId="ADAL" clId="{0B9015EF-490C-4754-8DFF-5AE895EF08FD}" dt="2022-01-21T08:53:05.326" v="227" actId="338"/>
          <ac:graphicFrameMkLst>
            <pc:docMk/>
            <pc:sldMk cId="2524930282" sldId="449"/>
            <ac:graphicFrameMk id="9" creationId="{205DCF49-ACC7-4B3F-BDB8-E32E77DF078A}"/>
          </ac:graphicFrameMkLst>
        </pc:graphicFrameChg>
        <pc:picChg chg="add del mod">
          <ac:chgData name="EMILIO MARTINEZ NUÑEZ" userId="3f8c1d5a-aa65-4414-838e-75af189ed68c" providerId="ADAL" clId="{0B9015EF-490C-4754-8DFF-5AE895EF08FD}" dt="2022-01-21T08:53:44.164" v="230" actId="14826"/>
          <ac:picMkLst>
            <pc:docMk/>
            <pc:sldMk cId="2524930282" sldId="449"/>
            <ac:picMk id="24" creationId="{D30FEA95-9D12-4175-9CBB-CD337107CF4D}"/>
          </ac:picMkLst>
        </pc:picChg>
        <pc:picChg chg="mod">
          <ac:chgData name="EMILIO MARTINEZ NUÑEZ" userId="3f8c1d5a-aa65-4414-838e-75af189ed68c" providerId="ADAL" clId="{0B9015EF-490C-4754-8DFF-5AE895EF08FD}" dt="2022-01-21T08:53:05.326" v="227" actId="338"/>
          <ac:picMkLst>
            <pc:docMk/>
            <pc:sldMk cId="2524930282" sldId="449"/>
            <ac:picMk id="1030" creationId="{A4424FC4-A1F3-4E8C-A14A-20AF2433F347}"/>
          </ac:picMkLst>
        </pc:picChg>
        <pc:picChg chg="mod">
          <ac:chgData name="EMILIO MARTINEZ NUÑEZ" userId="3f8c1d5a-aa65-4414-838e-75af189ed68c" providerId="ADAL" clId="{0B9015EF-490C-4754-8DFF-5AE895EF08FD}" dt="2022-01-21T08:53:05.326" v="227" actId="338"/>
          <ac:picMkLst>
            <pc:docMk/>
            <pc:sldMk cId="2524930282" sldId="449"/>
            <ac:picMk id="1031" creationId="{CC396D1A-B976-40B7-A89C-418E75DA8C2E}"/>
          </ac:picMkLst>
        </pc:picChg>
        <pc:picChg chg="mod">
          <ac:chgData name="EMILIO MARTINEZ NUÑEZ" userId="3f8c1d5a-aa65-4414-838e-75af189ed68c" providerId="ADAL" clId="{0B9015EF-490C-4754-8DFF-5AE895EF08FD}" dt="2022-01-21T08:53:05.326" v="227" actId="338"/>
          <ac:picMkLst>
            <pc:docMk/>
            <pc:sldMk cId="2524930282" sldId="449"/>
            <ac:picMk id="1032" creationId="{ACB149EF-196D-4DFF-900A-694E96B5B18A}"/>
          </ac:picMkLst>
        </pc:picChg>
        <pc:picChg chg="mod">
          <ac:chgData name="EMILIO MARTINEZ NUÑEZ" userId="3f8c1d5a-aa65-4414-838e-75af189ed68c" providerId="ADAL" clId="{0B9015EF-490C-4754-8DFF-5AE895EF08FD}" dt="2022-01-21T08:53:05.326" v="227" actId="338"/>
          <ac:picMkLst>
            <pc:docMk/>
            <pc:sldMk cId="2524930282" sldId="449"/>
            <ac:picMk id="1033" creationId="{3461C4BB-E1C8-47DC-998E-6EBEFC6B5AFD}"/>
          </ac:picMkLst>
        </pc:picChg>
        <pc:picChg chg="mod">
          <ac:chgData name="EMILIO MARTINEZ NUÑEZ" userId="3f8c1d5a-aa65-4414-838e-75af189ed68c" providerId="ADAL" clId="{0B9015EF-490C-4754-8DFF-5AE895EF08FD}" dt="2022-01-21T08:53:05.326" v="227" actId="338"/>
          <ac:picMkLst>
            <pc:docMk/>
            <pc:sldMk cId="2524930282" sldId="449"/>
            <ac:picMk id="1035" creationId="{6F566858-D0FC-4697-87D7-E0111D9E2337}"/>
          </ac:picMkLst>
        </pc:picChg>
        <pc:picChg chg="mod">
          <ac:chgData name="EMILIO MARTINEZ NUÑEZ" userId="3f8c1d5a-aa65-4414-838e-75af189ed68c" providerId="ADAL" clId="{0B9015EF-490C-4754-8DFF-5AE895EF08FD}" dt="2022-01-21T08:53:05.326" v="227" actId="338"/>
          <ac:picMkLst>
            <pc:docMk/>
            <pc:sldMk cId="2524930282" sldId="449"/>
            <ac:picMk id="1036" creationId="{F620059B-4DEB-49D9-98F5-910417BE154B}"/>
          </ac:picMkLst>
        </pc:picChg>
        <pc:picChg chg="mod">
          <ac:chgData name="EMILIO MARTINEZ NUÑEZ" userId="3f8c1d5a-aa65-4414-838e-75af189ed68c" providerId="ADAL" clId="{0B9015EF-490C-4754-8DFF-5AE895EF08FD}" dt="2022-01-21T08:53:05.326" v="227" actId="338"/>
          <ac:picMkLst>
            <pc:docMk/>
            <pc:sldMk cId="2524930282" sldId="449"/>
            <ac:picMk id="1038" creationId="{93121ADC-EF20-4710-85BA-9450C6E725ED}"/>
          </ac:picMkLst>
        </pc:picChg>
        <pc:picChg chg="mod">
          <ac:chgData name="EMILIO MARTINEZ NUÑEZ" userId="3f8c1d5a-aa65-4414-838e-75af189ed68c" providerId="ADAL" clId="{0B9015EF-490C-4754-8DFF-5AE895EF08FD}" dt="2022-01-21T08:53:05.326" v="227" actId="338"/>
          <ac:picMkLst>
            <pc:docMk/>
            <pc:sldMk cId="2524930282" sldId="449"/>
            <ac:picMk id="1039" creationId="{E4D3B6DE-D048-45C8-BB04-7BF2322C101D}"/>
          </ac:picMkLst>
        </pc:picChg>
        <pc:picChg chg="mod">
          <ac:chgData name="EMILIO MARTINEZ NUÑEZ" userId="3f8c1d5a-aa65-4414-838e-75af189ed68c" providerId="ADAL" clId="{0B9015EF-490C-4754-8DFF-5AE895EF08FD}" dt="2022-01-21T08:53:05.326" v="227" actId="338"/>
          <ac:picMkLst>
            <pc:docMk/>
            <pc:sldMk cId="2524930282" sldId="449"/>
            <ac:picMk id="1041" creationId="{A25C6367-9BDE-4D58-85C4-1C647EEA868A}"/>
          </ac:picMkLst>
        </pc:picChg>
        <pc:picChg chg="mod">
          <ac:chgData name="EMILIO MARTINEZ NUÑEZ" userId="3f8c1d5a-aa65-4414-838e-75af189ed68c" providerId="ADAL" clId="{0B9015EF-490C-4754-8DFF-5AE895EF08FD}" dt="2022-01-21T08:53:05.326" v="227" actId="338"/>
          <ac:picMkLst>
            <pc:docMk/>
            <pc:sldMk cId="2524930282" sldId="449"/>
            <ac:picMk id="1042" creationId="{9A9ECE7F-9869-41E0-A16D-0E19AE6B57E4}"/>
          </ac:picMkLst>
        </pc:picChg>
        <pc:picChg chg="mod">
          <ac:chgData name="EMILIO MARTINEZ NUÑEZ" userId="3f8c1d5a-aa65-4414-838e-75af189ed68c" providerId="ADAL" clId="{0B9015EF-490C-4754-8DFF-5AE895EF08FD}" dt="2022-01-21T08:53:05.326" v="227" actId="338"/>
          <ac:picMkLst>
            <pc:docMk/>
            <pc:sldMk cId="2524930282" sldId="449"/>
            <ac:picMk id="1044" creationId="{A636519D-3696-46C2-A69B-4FC77CD015A5}"/>
          </ac:picMkLst>
        </pc:picChg>
        <pc:picChg chg="mod">
          <ac:chgData name="EMILIO MARTINEZ NUÑEZ" userId="3f8c1d5a-aa65-4414-838e-75af189ed68c" providerId="ADAL" clId="{0B9015EF-490C-4754-8DFF-5AE895EF08FD}" dt="2022-01-21T08:53:05.326" v="227" actId="338"/>
          <ac:picMkLst>
            <pc:docMk/>
            <pc:sldMk cId="2524930282" sldId="449"/>
            <ac:picMk id="1045" creationId="{9DD1039C-DD96-41F6-B582-F4A3FC55FDE1}"/>
          </ac:picMkLst>
        </pc:picChg>
        <pc:picChg chg="mod">
          <ac:chgData name="EMILIO MARTINEZ NUÑEZ" userId="3f8c1d5a-aa65-4414-838e-75af189ed68c" providerId="ADAL" clId="{0B9015EF-490C-4754-8DFF-5AE895EF08FD}" dt="2022-01-21T08:53:05.326" v="227" actId="338"/>
          <ac:picMkLst>
            <pc:docMk/>
            <pc:sldMk cId="2524930282" sldId="449"/>
            <ac:picMk id="1047" creationId="{FDCA01CC-3A57-4AF4-A907-1CAE3C4AB83E}"/>
          </ac:picMkLst>
        </pc:picChg>
        <pc:picChg chg="mod">
          <ac:chgData name="EMILIO MARTINEZ NUÑEZ" userId="3f8c1d5a-aa65-4414-838e-75af189ed68c" providerId="ADAL" clId="{0B9015EF-490C-4754-8DFF-5AE895EF08FD}" dt="2022-01-21T08:53:05.326" v="227" actId="338"/>
          <ac:picMkLst>
            <pc:docMk/>
            <pc:sldMk cId="2524930282" sldId="449"/>
            <ac:picMk id="1048" creationId="{A836E537-26BD-4268-A27C-21BF2E9F69D6}"/>
          </ac:picMkLst>
        </pc:picChg>
      </pc:sldChg>
      <pc:sldChg chg="modSp add mod modAnim">
        <pc:chgData name="EMILIO MARTINEZ NUÑEZ" userId="3f8c1d5a-aa65-4414-838e-75af189ed68c" providerId="ADAL" clId="{0B9015EF-490C-4754-8DFF-5AE895EF08FD}" dt="2022-01-24T15:13:33.655" v="1085"/>
        <pc:sldMkLst>
          <pc:docMk/>
          <pc:sldMk cId="2522586828" sldId="450"/>
        </pc:sldMkLst>
        <pc:spChg chg="mod">
          <ac:chgData name="EMILIO MARTINEZ NUÑEZ" userId="3f8c1d5a-aa65-4414-838e-75af189ed68c" providerId="ADAL" clId="{0B9015EF-490C-4754-8DFF-5AE895EF08FD}" dt="2022-01-24T09:11:16.479" v="256" actId="20577"/>
          <ac:spMkLst>
            <pc:docMk/>
            <pc:sldMk cId="2522586828" sldId="450"/>
            <ac:spMk id="2" creationId="{EB5481E0-D051-4C2C-9E53-3DE0767FDCD4}"/>
          </ac:spMkLst>
        </pc:spChg>
        <pc:spChg chg="mod">
          <ac:chgData name="EMILIO MARTINEZ NUÑEZ" userId="3f8c1d5a-aa65-4414-838e-75af189ed68c" providerId="ADAL" clId="{0B9015EF-490C-4754-8DFF-5AE895EF08FD}" dt="2022-01-24T09:11:40.834" v="298" actId="14100"/>
          <ac:spMkLst>
            <pc:docMk/>
            <pc:sldMk cId="2522586828" sldId="450"/>
            <ac:spMk id="11" creationId="{A427EC46-A4C6-47F4-AB35-2BDAA09EDB0F}"/>
          </ac:spMkLst>
        </pc:spChg>
      </pc:sldChg>
      <pc:sldChg chg="addSp delSp modSp add mod">
        <pc:chgData name="EMILIO MARTINEZ NUÑEZ" userId="3f8c1d5a-aa65-4414-838e-75af189ed68c" providerId="ADAL" clId="{0B9015EF-490C-4754-8DFF-5AE895EF08FD}" dt="2022-01-25T08:51:10.376" v="1398" actId="14826"/>
        <pc:sldMkLst>
          <pc:docMk/>
          <pc:sldMk cId="3186517790" sldId="451"/>
        </pc:sldMkLst>
        <pc:spChg chg="add del mod">
          <ac:chgData name="EMILIO MARTINEZ NUÑEZ" userId="3f8c1d5a-aa65-4414-838e-75af189ed68c" providerId="ADAL" clId="{0B9015EF-490C-4754-8DFF-5AE895EF08FD}" dt="2022-01-25T08:47:58.395" v="1387" actId="478"/>
          <ac:spMkLst>
            <pc:docMk/>
            <pc:sldMk cId="3186517790" sldId="451"/>
            <ac:spMk id="10" creationId="{0EC3176A-0AF1-441F-ACE4-6C275F28123D}"/>
          </ac:spMkLst>
        </pc:spChg>
        <pc:spChg chg="add del mod">
          <ac:chgData name="EMILIO MARTINEZ NUÑEZ" userId="3f8c1d5a-aa65-4414-838e-75af189ed68c" providerId="ADAL" clId="{0B9015EF-490C-4754-8DFF-5AE895EF08FD}" dt="2022-01-25T08:47:56.157" v="1384" actId="478"/>
          <ac:spMkLst>
            <pc:docMk/>
            <pc:sldMk cId="3186517790" sldId="451"/>
            <ac:spMk id="16" creationId="{079C484C-BD0A-4B6B-8418-2E640C09A26D}"/>
          </ac:spMkLst>
        </pc:spChg>
        <pc:spChg chg="add del mod">
          <ac:chgData name="EMILIO MARTINEZ NUÑEZ" userId="3f8c1d5a-aa65-4414-838e-75af189ed68c" providerId="ADAL" clId="{0B9015EF-490C-4754-8DFF-5AE895EF08FD}" dt="2022-01-25T08:51:08.562" v="1392" actId="478"/>
          <ac:spMkLst>
            <pc:docMk/>
            <pc:sldMk cId="3186517790" sldId="451"/>
            <ac:spMk id="18" creationId="{BA420A36-9CD7-4C8D-9250-F2AE15EDD659}"/>
          </ac:spMkLst>
        </pc:spChg>
        <pc:picChg chg="add del mod modCrop">
          <ac:chgData name="EMILIO MARTINEZ NUÑEZ" userId="3f8c1d5a-aa65-4414-838e-75af189ed68c" providerId="ADAL" clId="{0B9015EF-490C-4754-8DFF-5AE895EF08FD}" dt="2022-01-25T08:51:10.376" v="1398" actId="14826"/>
          <ac:picMkLst>
            <pc:docMk/>
            <pc:sldMk cId="3186517790" sldId="451"/>
            <ac:picMk id="13" creationId="{FE60D3ED-FFA7-4666-9D3D-9294009EFE2D}"/>
          </ac:picMkLst>
        </pc:picChg>
        <pc:picChg chg="add del mod">
          <ac:chgData name="EMILIO MARTINEZ NUÑEZ" userId="3f8c1d5a-aa65-4414-838e-75af189ed68c" providerId="ADAL" clId="{0B9015EF-490C-4754-8DFF-5AE895EF08FD}" dt="2022-01-25T08:47:57.785" v="1386" actId="931"/>
          <ac:picMkLst>
            <pc:docMk/>
            <pc:sldMk cId="3186517790" sldId="451"/>
            <ac:picMk id="14" creationId="{765B3BC2-CC5F-4CD0-9953-F3C5CB0B06C1}"/>
          </ac:picMkLst>
        </pc:picChg>
      </pc:sldChg>
      <pc:sldChg chg="addSp modSp add mod modAnim">
        <pc:chgData name="EMILIO MARTINEZ NUÑEZ" userId="3f8c1d5a-aa65-4414-838e-75af189ed68c" providerId="ADAL" clId="{0B9015EF-490C-4754-8DFF-5AE895EF08FD}" dt="2022-01-25T08:41:21.023" v="1342" actId="1076"/>
        <pc:sldMkLst>
          <pc:docMk/>
          <pc:sldMk cId="1266918646" sldId="452"/>
        </pc:sldMkLst>
        <pc:spChg chg="mod">
          <ac:chgData name="EMILIO MARTINEZ NUÑEZ" userId="3f8c1d5a-aa65-4414-838e-75af189ed68c" providerId="ADAL" clId="{0B9015EF-490C-4754-8DFF-5AE895EF08FD}" dt="2022-01-24T09:21:55.566" v="398" actId="20577"/>
          <ac:spMkLst>
            <pc:docMk/>
            <pc:sldMk cId="1266918646" sldId="452"/>
            <ac:spMk id="2" creationId="{EB5481E0-D051-4C2C-9E53-3DE0767FDCD4}"/>
          </ac:spMkLst>
        </pc:spChg>
        <pc:spChg chg="mod">
          <ac:chgData name="EMILIO MARTINEZ NUÑEZ" userId="3f8c1d5a-aa65-4414-838e-75af189ed68c" providerId="ADAL" clId="{0B9015EF-490C-4754-8DFF-5AE895EF08FD}" dt="2022-01-24T09:24:19.051" v="430" actId="113"/>
          <ac:spMkLst>
            <pc:docMk/>
            <pc:sldMk cId="1266918646" sldId="452"/>
            <ac:spMk id="3" creationId="{DEFB286A-4429-46BF-BD6A-87A0DF15A054}"/>
          </ac:spMkLst>
        </pc:spChg>
        <pc:spChg chg="add mod">
          <ac:chgData name="EMILIO MARTINEZ NUÑEZ" userId="3f8c1d5a-aa65-4414-838e-75af189ed68c" providerId="ADAL" clId="{0B9015EF-490C-4754-8DFF-5AE895EF08FD}" dt="2022-01-25T08:41:21.023" v="1342" actId="1076"/>
          <ac:spMkLst>
            <pc:docMk/>
            <pc:sldMk cId="1266918646" sldId="452"/>
            <ac:spMk id="13" creationId="{DA906DA9-567C-40B9-8C88-FFB669588B7B}"/>
          </ac:spMkLst>
        </pc:spChg>
        <pc:picChg chg="mod">
          <ac:chgData name="EMILIO MARTINEZ NUÑEZ" userId="3f8c1d5a-aa65-4414-838e-75af189ed68c" providerId="ADAL" clId="{0B9015EF-490C-4754-8DFF-5AE895EF08FD}" dt="2022-01-24T09:23:10.863" v="404" actId="14826"/>
          <ac:picMkLst>
            <pc:docMk/>
            <pc:sldMk cId="1266918646" sldId="452"/>
            <ac:picMk id="26" creationId="{319B6463-FA13-4268-BFA7-5ABDE405239B}"/>
          </ac:picMkLst>
        </pc:picChg>
      </pc:sldChg>
      <pc:sldChg chg="modSp add mod modAnim">
        <pc:chgData name="EMILIO MARTINEZ NUÑEZ" userId="3f8c1d5a-aa65-4414-838e-75af189ed68c" providerId="ADAL" clId="{0B9015EF-490C-4754-8DFF-5AE895EF08FD}" dt="2022-01-24T15:13:07.437" v="1076"/>
        <pc:sldMkLst>
          <pc:docMk/>
          <pc:sldMk cId="837234924" sldId="453"/>
        </pc:sldMkLst>
        <pc:spChg chg="mod">
          <ac:chgData name="EMILIO MARTINEZ NUÑEZ" userId="3f8c1d5a-aa65-4414-838e-75af189ed68c" providerId="ADAL" clId="{0B9015EF-490C-4754-8DFF-5AE895EF08FD}" dt="2022-01-24T09:28:52.654" v="497" actId="20577"/>
          <ac:spMkLst>
            <pc:docMk/>
            <pc:sldMk cId="837234924" sldId="453"/>
            <ac:spMk id="2" creationId="{EB5481E0-D051-4C2C-9E53-3DE0767FDCD4}"/>
          </ac:spMkLst>
        </pc:spChg>
        <pc:spChg chg="mod">
          <ac:chgData name="EMILIO MARTINEZ NUÑEZ" userId="3f8c1d5a-aa65-4414-838e-75af189ed68c" providerId="ADAL" clId="{0B9015EF-490C-4754-8DFF-5AE895EF08FD}" dt="2022-01-24T09:25:33.667" v="473" actId="20577"/>
          <ac:spMkLst>
            <pc:docMk/>
            <pc:sldMk cId="837234924" sldId="453"/>
            <ac:spMk id="3" creationId="{DEFB286A-4429-46BF-BD6A-87A0DF15A054}"/>
          </ac:spMkLst>
        </pc:spChg>
        <pc:picChg chg="mod">
          <ac:chgData name="EMILIO MARTINEZ NUÑEZ" userId="3f8c1d5a-aa65-4414-838e-75af189ed68c" providerId="ADAL" clId="{0B9015EF-490C-4754-8DFF-5AE895EF08FD}" dt="2022-01-24T09:25:59.138" v="474" actId="14826"/>
          <ac:picMkLst>
            <pc:docMk/>
            <pc:sldMk cId="837234924" sldId="453"/>
            <ac:picMk id="26" creationId="{319B6463-FA13-4268-BFA7-5ABDE405239B}"/>
          </ac:picMkLst>
        </pc:picChg>
      </pc:sldChg>
      <pc:sldChg chg="addSp modSp add mod ord modAnim">
        <pc:chgData name="EMILIO MARTINEZ NUÑEZ" userId="3f8c1d5a-aa65-4414-838e-75af189ed68c" providerId="ADAL" clId="{0B9015EF-490C-4754-8DFF-5AE895EF08FD}" dt="2022-01-25T08:51:14.177" v="1402" actId="108"/>
        <pc:sldMkLst>
          <pc:docMk/>
          <pc:sldMk cId="292934053" sldId="454"/>
        </pc:sldMkLst>
        <pc:spChg chg="mod">
          <ac:chgData name="EMILIO MARTINEZ NUÑEZ" userId="3f8c1d5a-aa65-4414-838e-75af189ed68c" providerId="ADAL" clId="{0B9015EF-490C-4754-8DFF-5AE895EF08FD}" dt="2022-01-24T09:28:48.479" v="496" actId="20577"/>
          <ac:spMkLst>
            <pc:docMk/>
            <pc:sldMk cId="292934053" sldId="454"/>
            <ac:spMk id="2" creationId="{EB5481E0-D051-4C2C-9E53-3DE0767FDCD4}"/>
          </ac:spMkLst>
        </pc:spChg>
        <pc:spChg chg="add mod">
          <ac:chgData name="EMILIO MARTINEZ NUÑEZ" userId="3f8c1d5a-aa65-4414-838e-75af189ed68c" providerId="ADAL" clId="{0B9015EF-490C-4754-8DFF-5AE895EF08FD}" dt="2022-01-25T08:51:14.177" v="1402" actId="108"/>
          <ac:spMkLst>
            <pc:docMk/>
            <pc:sldMk cId="292934053" sldId="454"/>
            <ac:spMk id="11" creationId="{F2C175FC-EEF7-4BBB-972D-5C2145CBA6ED}"/>
          </ac:spMkLst>
        </pc:spChg>
        <pc:picChg chg="mod">
          <ac:chgData name="EMILIO MARTINEZ NUÑEZ" userId="3f8c1d5a-aa65-4414-838e-75af189ed68c" providerId="ADAL" clId="{0B9015EF-490C-4754-8DFF-5AE895EF08FD}" dt="2022-01-24T14:51:53.398" v="1060" actId="1076"/>
          <ac:picMkLst>
            <pc:docMk/>
            <pc:sldMk cId="292934053" sldId="454"/>
            <ac:picMk id="26" creationId="{319B6463-FA13-4268-BFA7-5ABDE405239B}"/>
          </ac:picMkLst>
        </pc:picChg>
      </pc:sldChg>
      <pc:sldChg chg="addSp delSp modSp add mod delAnim modAnim">
        <pc:chgData name="EMILIO MARTINEZ NUÑEZ" userId="3f8c1d5a-aa65-4414-838e-75af189ed68c" providerId="ADAL" clId="{0B9015EF-490C-4754-8DFF-5AE895EF08FD}" dt="2022-01-27T07:46:39.474" v="1618" actId="14100"/>
        <pc:sldMkLst>
          <pc:docMk/>
          <pc:sldMk cId="1940316053" sldId="455"/>
        </pc:sldMkLst>
        <pc:spChg chg="mod">
          <ac:chgData name="EMILIO MARTINEZ NUÑEZ" userId="3f8c1d5a-aa65-4414-838e-75af189ed68c" providerId="ADAL" clId="{0B9015EF-490C-4754-8DFF-5AE895EF08FD}" dt="2022-01-24T11:20:20.727" v="636" actId="20577"/>
          <ac:spMkLst>
            <pc:docMk/>
            <pc:sldMk cId="1940316053" sldId="455"/>
            <ac:spMk id="2" creationId="{EB5481E0-D051-4C2C-9E53-3DE0767FDCD4}"/>
          </ac:spMkLst>
        </pc:spChg>
        <pc:spChg chg="mod">
          <ac:chgData name="EMILIO MARTINEZ NUÑEZ" userId="3f8c1d5a-aa65-4414-838e-75af189ed68c" providerId="ADAL" clId="{0B9015EF-490C-4754-8DFF-5AE895EF08FD}" dt="2022-01-27T07:46:39.474" v="1618" actId="14100"/>
          <ac:spMkLst>
            <pc:docMk/>
            <pc:sldMk cId="1940316053" sldId="455"/>
            <ac:spMk id="3" creationId="{DEFB286A-4429-46BF-BD6A-87A0DF15A054}"/>
          </ac:spMkLst>
        </pc:spChg>
        <pc:spChg chg="mod">
          <ac:chgData name="EMILIO MARTINEZ NUÑEZ" userId="3f8c1d5a-aa65-4414-838e-75af189ed68c" providerId="ADAL" clId="{0B9015EF-490C-4754-8DFF-5AE895EF08FD}" dt="2022-01-24T11:19:13.874" v="631" actId="20577"/>
          <ac:spMkLst>
            <pc:docMk/>
            <pc:sldMk cId="1940316053" sldId="455"/>
            <ac:spMk id="5" creationId="{4386119D-BBAB-41EC-874C-322D3724CC68}"/>
          </ac:spMkLst>
        </pc:spChg>
        <pc:spChg chg="add del mod">
          <ac:chgData name="EMILIO MARTINEZ NUÑEZ" userId="3f8c1d5a-aa65-4414-838e-75af189ed68c" providerId="ADAL" clId="{0B9015EF-490C-4754-8DFF-5AE895EF08FD}" dt="2022-01-24T11:18:48.825" v="592" actId="931"/>
          <ac:spMkLst>
            <pc:docMk/>
            <pc:sldMk cId="1940316053" sldId="455"/>
            <ac:spMk id="10" creationId="{3E6487FC-3008-4936-A7F2-6360675568BC}"/>
          </ac:spMkLst>
        </pc:spChg>
        <pc:picChg chg="mod modCrop">
          <ac:chgData name="EMILIO MARTINEZ NUÑEZ" userId="3f8c1d5a-aa65-4414-838e-75af189ed68c" providerId="ADAL" clId="{0B9015EF-490C-4754-8DFF-5AE895EF08FD}" dt="2022-01-24T11:15:48.743" v="589" actId="732"/>
          <ac:picMkLst>
            <pc:docMk/>
            <pc:sldMk cId="1940316053" sldId="455"/>
            <ac:picMk id="13" creationId="{FE60D3ED-FFA7-4666-9D3D-9294009EFE2D}"/>
          </ac:picMkLst>
        </pc:picChg>
        <pc:picChg chg="add mod">
          <ac:chgData name="EMILIO MARTINEZ NUÑEZ" userId="3f8c1d5a-aa65-4414-838e-75af189ed68c" providerId="ADAL" clId="{0B9015EF-490C-4754-8DFF-5AE895EF08FD}" dt="2022-01-24T11:19:40.674" v="634" actId="1038"/>
          <ac:picMkLst>
            <pc:docMk/>
            <pc:sldMk cId="1940316053" sldId="455"/>
            <ac:picMk id="14" creationId="{DC63CBDE-F7BB-4954-A9F5-9C0FC3A7AB14}"/>
          </ac:picMkLst>
        </pc:picChg>
        <pc:picChg chg="del mod">
          <ac:chgData name="EMILIO MARTINEZ NUÑEZ" userId="3f8c1d5a-aa65-4414-838e-75af189ed68c" providerId="ADAL" clId="{0B9015EF-490C-4754-8DFF-5AE895EF08FD}" dt="2022-01-24T11:17:00.030" v="591" actId="478"/>
          <ac:picMkLst>
            <pc:docMk/>
            <pc:sldMk cId="1940316053" sldId="455"/>
            <ac:picMk id="26" creationId="{319B6463-FA13-4268-BFA7-5ABDE405239B}"/>
          </ac:picMkLst>
        </pc:picChg>
      </pc:sldChg>
      <pc:sldChg chg="addSp delSp modSp add del mod delAnim">
        <pc:chgData name="EMILIO MARTINEZ NUÑEZ" userId="3f8c1d5a-aa65-4414-838e-75af189ed68c" providerId="ADAL" clId="{0B9015EF-490C-4754-8DFF-5AE895EF08FD}" dt="2022-01-27T07:46:35.578" v="1617" actId="14100"/>
        <pc:sldMkLst>
          <pc:docMk/>
          <pc:sldMk cId="3845030179" sldId="456"/>
        </pc:sldMkLst>
        <pc:spChg chg="mod">
          <ac:chgData name="EMILIO MARTINEZ NUÑEZ" userId="3f8c1d5a-aa65-4414-838e-75af189ed68c" providerId="ADAL" clId="{0B9015EF-490C-4754-8DFF-5AE895EF08FD}" dt="2022-01-24T11:22:50.548" v="638" actId="20577"/>
          <ac:spMkLst>
            <pc:docMk/>
            <pc:sldMk cId="3845030179" sldId="456"/>
            <ac:spMk id="2" creationId="{EB5481E0-D051-4C2C-9E53-3DE0767FDCD4}"/>
          </ac:spMkLst>
        </pc:spChg>
        <pc:spChg chg="mod">
          <ac:chgData name="EMILIO MARTINEZ NUÑEZ" userId="3f8c1d5a-aa65-4414-838e-75af189ed68c" providerId="ADAL" clId="{0B9015EF-490C-4754-8DFF-5AE895EF08FD}" dt="2022-01-27T07:46:35.578" v="1617" actId="14100"/>
          <ac:spMkLst>
            <pc:docMk/>
            <pc:sldMk cId="3845030179" sldId="456"/>
            <ac:spMk id="3" creationId="{DEFB286A-4429-46BF-BD6A-87A0DF15A054}"/>
          </ac:spMkLst>
        </pc:spChg>
        <pc:spChg chg="del">
          <ac:chgData name="EMILIO MARTINEZ NUÑEZ" userId="3f8c1d5a-aa65-4414-838e-75af189ed68c" providerId="ADAL" clId="{0B9015EF-490C-4754-8DFF-5AE895EF08FD}" dt="2022-01-24T11:23:01.450" v="660" actId="478"/>
          <ac:spMkLst>
            <pc:docMk/>
            <pc:sldMk cId="3845030179" sldId="456"/>
            <ac:spMk id="5" creationId="{4386119D-BBAB-41EC-874C-322D3724CC68}"/>
          </ac:spMkLst>
        </pc:spChg>
        <pc:spChg chg="add del mod">
          <ac:chgData name="EMILIO MARTINEZ NUÑEZ" userId="3f8c1d5a-aa65-4414-838e-75af189ed68c" providerId="ADAL" clId="{0B9015EF-490C-4754-8DFF-5AE895EF08FD}" dt="2022-01-24T11:23:08.531" v="663" actId="478"/>
          <ac:spMkLst>
            <pc:docMk/>
            <pc:sldMk cId="3845030179" sldId="456"/>
            <ac:spMk id="10" creationId="{BC862BFA-613E-43CF-85FC-E1E9242FC921}"/>
          </ac:spMkLst>
        </pc:spChg>
        <pc:spChg chg="add del mod">
          <ac:chgData name="EMILIO MARTINEZ NUÑEZ" userId="3f8c1d5a-aa65-4414-838e-75af189ed68c" providerId="ADAL" clId="{0B9015EF-490C-4754-8DFF-5AE895EF08FD}" dt="2022-01-24T11:23:06.467" v="662" actId="478"/>
          <ac:spMkLst>
            <pc:docMk/>
            <pc:sldMk cId="3845030179" sldId="456"/>
            <ac:spMk id="15" creationId="{7C312159-EBA6-4607-9C47-53AB882322F0}"/>
          </ac:spMkLst>
        </pc:spChg>
        <pc:graphicFrameChg chg="add del mod">
          <ac:chgData name="EMILIO MARTINEZ NUÑEZ" userId="3f8c1d5a-aa65-4414-838e-75af189ed68c" providerId="ADAL" clId="{0B9015EF-490C-4754-8DFF-5AE895EF08FD}" dt="2022-01-24T11:26:17.848" v="695" actId="478"/>
          <ac:graphicFrameMkLst>
            <pc:docMk/>
            <pc:sldMk cId="3845030179" sldId="456"/>
            <ac:graphicFrameMk id="16" creationId="{A237D0BD-ED34-4340-8C50-F64CF25FC342}"/>
          </ac:graphicFrameMkLst>
        </pc:graphicFrameChg>
        <pc:picChg chg="mod modCrop">
          <ac:chgData name="EMILIO MARTINEZ NUÑEZ" userId="3f8c1d5a-aa65-4414-838e-75af189ed68c" providerId="ADAL" clId="{0B9015EF-490C-4754-8DFF-5AE895EF08FD}" dt="2022-01-24T11:23:39.626" v="667" actId="12788"/>
          <ac:picMkLst>
            <pc:docMk/>
            <pc:sldMk cId="3845030179" sldId="456"/>
            <ac:picMk id="13" creationId="{FE60D3ED-FFA7-4666-9D3D-9294009EFE2D}"/>
          </ac:picMkLst>
        </pc:picChg>
        <pc:picChg chg="del">
          <ac:chgData name="EMILIO MARTINEZ NUÑEZ" userId="3f8c1d5a-aa65-4414-838e-75af189ed68c" providerId="ADAL" clId="{0B9015EF-490C-4754-8DFF-5AE895EF08FD}" dt="2022-01-24T11:23:02.829" v="661" actId="478"/>
          <ac:picMkLst>
            <pc:docMk/>
            <pc:sldMk cId="3845030179" sldId="456"/>
            <ac:picMk id="14" creationId="{DC63CBDE-F7BB-4954-A9F5-9C0FC3A7AB14}"/>
          </ac:picMkLst>
        </pc:picChg>
      </pc:sldChg>
      <pc:sldChg chg="modSp add del mod">
        <pc:chgData name="EMILIO MARTINEZ NUÑEZ" userId="3f8c1d5a-aa65-4414-838e-75af189ed68c" providerId="ADAL" clId="{0B9015EF-490C-4754-8DFF-5AE895EF08FD}" dt="2022-01-24T11:26:20.170" v="696" actId="47"/>
        <pc:sldMkLst>
          <pc:docMk/>
          <pc:sldMk cId="142551323" sldId="457"/>
        </pc:sldMkLst>
        <pc:spChg chg="mod">
          <ac:chgData name="EMILIO MARTINEZ NUÑEZ" userId="3f8c1d5a-aa65-4414-838e-75af189ed68c" providerId="ADAL" clId="{0B9015EF-490C-4754-8DFF-5AE895EF08FD}" dt="2022-01-24T11:24:35.773" v="669" actId="20577"/>
          <ac:spMkLst>
            <pc:docMk/>
            <pc:sldMk cId="142551323" sldId="457"/>
            <ac:spMk id="2" creationId="{EB5481E0-D051-4C2C-9E53-3DE0767FDCD4}"/>
          </ac:spMkLst>
        </pc:spChg>
        <pc:spChg chg="mod">
          <ac:chgData name="EMILIO MARTINEZ NUÑEZ" userId="3f8c1d5a-aa65-4414-838e-75af189ed68c" providerId="ADAL" clId="{0B9015EF-490C-4754-8DFF-5AE895EF08FD}" dt="2022-01-24T11:24:44.643" v="691" actId="20577"/>
          <ac:spMkLst>
            <pc:docMk/>
            <pc:sldMk cId="142551323" sldId="457"/>
            <ac:spMk id="3" creationId="{DEFB286A-4429-46BF-BD6A-87A0DF15A054}"/>
          </ac:spMkLst>
        </pc:spChg>
      </pc:sldChg>
      <pc:sldChg chg="addSp delSp modSp add mod delAnim">
        <pc:chgData name="EMILIO MARTINEZ NUÑEZ" userId="3f8c1d5a-aa65-4414-838e-75af189ed68c" providerId="ADAL" clId="{0B9015EF-490C-4754-8DFF-5AE895EF08FD}" dt="2022-01-27T07:46:18.812" v="1604" actId="113"/>
        <pc:sldMkLst>
          <pc:docMk/>
          <pc:sldMk cId="3297537926" sldId="457"/>
        </pc:sldMkLst>
        <pc:spChg chg="mod">
          <ac:chgData name="EMILIO MARTINEZ NUÑEZ" userId="3f8c1d5a-aa65-4414-838e-75af189ed68c" providerId="ADAL" clId="{0B9015EF-490C-4754-8DFF-5AE895EF08FD}" dt="2022-01-24T11:26:47.771" v="699" actId="20577"/>
          <ac:spMkLst>
            <pc:docMk/>
            <pc:sldMk cId="3297537926" sldId="457"/>
            <ac:spMk id="2" creationId="{EB5481E0-D051-4C2C-9E53-3DE0767FDCD4}"/>
          </ac:spMkLst>
        </pc:spChg>
        <pc:spChg chg="mod">
          <ac:chgData name="EMILIO MARTINEZ NUÑEZ" userId="3f8c1d5a-aa65-4414-838e-75af189ed68c" providerId="ADAL" clId="{0B9015EF-490C-4754-8DFF-5AE895EF08FD}" dt="2022-01-27T07:46:18.812" v="1604" actId="113"/>
          <ac:spMkLst>
            <pc:docMk/>
            <pc:sldMk cId="3297537926" sldId="457"/>
            <ac:spMk id="3" creationId="{DEFB286A-4429-46BF-BD6A-87A0DF15A054}"/>
          </ac:spMkLst>
        </pc:spChg>
        <pc:spChg chg="del">
          <ac:chgData name="EMILIO MARTINEZ NUÑEZ" userId="3f8c1d5a-aa65-4414-838e-75af189ed68c" providerId="ADAL" clId="{0B9015EF-490C-4754-8DFF-5AE895EF08FD}" dt="2022-01-24T11:26:56.247" v="716" actId="478"/>
          <ac:spMkLst>
            <pc:docMk/>
            <pc:sldMk cId="3297537926" sldId="457"/>
            <ac:spMk id="5" creationId="{4386119D-BBAB-41EC-874C-322D3724CC68}"/>
          </ac:spMkLst>
        </pc:spChg>
        <pc:spChg chg="add del mod">
          <ac:chgData name="EMILIO MARTINEZ NUÑEZ" userId="3f8c1d5a-aa65-4414-838e-75af189ed68c" providerId="ADAL" clId="{0B9015EF-490C-4754-8DFF-5AE895EF08FD}" dt="2022-01-24T11:26:59.040" v="717" actId="478"/>
          <ac:spMkLst>
            <pc:docMk/>
            <pc:sldMk cId="3297537926" sldId="457"/>
            <ac:spMk id="10" creationId="{8422A23F-B8CB-48CC-A7A1-C2B534EAA99F}"/>
          </ac:spMkLst>
        </pc:spChg>
        <pc:spChg chg="add del mod">
          <ac:chgData name="EMILIO MARTINEZ NUÑEZ" userId="3f8c1d5a-aa65-4414-838e-75af189ed68c" providerId="ADAL" clId="{0B9015EF-490C-4754-8DFF-5AE895EF08FD}" dt="2022-01-24T11:34:43.818" v="719" actId="931"/>
          <ac:spMkLst>
            <pc:docMk/>
            <pc:sldMk cId="3297537926" sldId="457"/>
            <ac:spMk id="15" creationId="{6D01DB29-E579-4AA4-B945-46A46E08032D}"/>
          </ac:spMkLst>
        </pc:spChg>
        <pc:picChg chg="mod modCrop">
          <ac:chgData name="EMILIO MARTINEZ NUÑEZ" userId="3f8c1d5a-aa65-4414-838e-75af189ed68c" providerId="ADAL" clId="{0B9015EF-490C-4754-8DFF-5AE895EF08FD}" dt="2022-01-24T11:36:17.448" v="783" actId="14100"/>
          <ac:picMkLst>
            <pc:docMk/>
            <pc:sldMk cId="3297537926" sldId="457"/>
            <ac:picMk id="13" creationId="{FE60D3ED-FFA7-4666-9D3D-9294009EFE2D}"/>
          </ac:picMkLst>
        </pc:picChg>
        <pc:picChg chg="del">
          <ac:chgData name="EMILIO MARTINEZ NUÑEZ" userId="3f8c1d5a-aa65-4414-838e-75af189ed68c" providerId="ADAL" clId="{0B9015EF-490C-4754-8DFF-5AE895EF08FD}" dt="2022-01-24T11:27:42.038" v="718" actId="478"/>
          <ac:picMkLst>
            <pc:docMk/>
            <pc:sldMk cId="3297537926" sldId="457"/>
            <ac:picMk id="14" creationId="{DC63CBDE-F7BB-4954-A9F5-9C0FC3A7AB14}"/>
          </ac:picMkLst>
        </pc:picChg>
        <pc:picChg chg="add mod">
          <ac:chgData name="EMILIO MARTINEZ NUÑEZ" userId="3f8c1d5a-aa65-4414-838e-75af189ed68c" providerId="ADAL" clId="{0B9015EF-490C-4754-8DFF-5AE895EF08FD}" dt="2022-01-24T11:36:24.879" v="784" actId="1076"/>
          <ac:picMkLst>
            <pc:docMk/>
            <pc:sldMk cId="3297537926" sldId="457"/>
            <ac:picMk id="17" creationId="{FAEDE791-B2CF-41C1-8B87-DAE02B3D54AC}"/>
          </ac:picMkLst>
        </pc:picChg>
      </pc:sldChg>
      <pc:sldChg chg="modSp add del mod">
        <pc:chgData name="EMILIO MARTINEZ NUÑEZ" userId="3f8c1d5a-aa65-4414-838e-75af189ed68c" providerId="ADAL" clId="{0B9015EF-490C-4754-8DFF-5AE895EF08FD}" dt="2022-01-24T14:29:16.065" v="899" actId="47"/>
        <pc:sldMkLst>
          <pc:docMk/>
          <pc:sldMk cId="1036687174" sldId="458"/>
        </pc:sldMkLst>
        <pc:spChg chg="mod">
          <ac:chgData name="EMILIO MARTINEZ NUÑEZ" userId="3f8c1d5a-aa65-4414-838e-75af189ed68c" providerId="ADAL" clId="{0B9015EF-490C-4754-8DFF-5AE895EF08FD}" dt="2022-01-24T14:27:55.165" v="862" actId="20577"/>
          <ac:spMkLst>
            <pc:docMk/>
            <pc:sldMk cId="1036687174" sldId="458"/>
            <ac:spMk id="2" creationId="{EB5481E0-D051-4C2C-9E53-3DE0767FDCD4}"/>
          </ac:spMkLst>
        </pc:spChg>
        <pc:spChg chg="mod">
          <ac:chgData name="EMILIO MARTINEZ NUÑEZ" userId="3f8c1d5a-aa65-4414-838e-75af189ed68c" providerId="ADAL" clId="{0B9015EF-490C-4754-8DFF-5AE895EF08FD}" dt="2022-01-24T14:28:34.894" v="865" actId="20577"/>
          <ac:spMkLst>
            <pc:docMk/>
            <pc:sldMk cId="1036687174" sldId="458"/>
            <ac:spMk id="3" creationId="{DEFB286A-4429-46BF-BD6A-87A0DF15A054}"/>
          </ac:spMkLst>
        </pc:spChg>
      </pc:sldChg>
      <pc:sldChg chg="addSp delSp modSp add del mod delAnim">
        <pc:chgData name="EMILIO MARTINEZ NUÑEZ" userId="3f8c1d5a-aa65-4414-838e-75af189ed68c" providerId="ADAL" clId="{0B9015EF-490C-4754-8DFF-5AE895EF08FD}" dt="2022-01-24T14:27:29.647" v="853" actId="47"/>
        <pc:sldMkLst>
          <pc:docMk/>
          <pc:sldMk cId="1040736095" sldId="458"/>
        </pc:sldMkLst>
        <pc:spChg chg="mod">
          <ac:chgData name="EMILIO MARTINEZ NUÑEZ" userId="3f8c1d5a-aa65-4414-838e-75af189ed68c" providerId="ADAL" clId="{0B9015EF-490C-4754-8DFF-5AE895EF08FD}" dt="2022-01-24T11:37:11.783" v="786" actId="20577"/>
          <ac:spMkLst>
            <pc:docMk/>
            <pc:sldMk cId="1040736095" sldId="458"/>
            <ac:spMk id="2" creationId="{EB5481E0-D051-4C2C-9E53-3DE0767FDCD4}"/>
          </ac:spMkLst>
        </pc:spChg>
        <pc:spChg chg="mod">
          <ac:chgData name="EMILIO MARTINEZ NUÑEZ" userId="3f8c1d5a-aa65-4414-838e-75af189ed68c" providerId="ADAL" clId="{0B9015EF-490C-4754-8DFF-5AE895EF08FD}" dt="2022-01-24T11:37:22.648" v="810" actId="20577"/>
          <ac:spMkLst>
            <pc:docMk/>
            <pc:sldMk cId="1040736095" sldId="458"/>
            <ac:spMk id="3" creationId="{DEFB286A-4429-46BF-BD6A-87A0DF15A054}"/>
          </ac:spMkLst>
        </pc:spChg>
        <pc:spChg chg="del">
          <ac:chgData name="EMILIO MARTINEZ NUÑEZ" userId="3f8c1d5a-aa65-4414-838e-75af189ed68c" providerId="ADAL" clId="{0B9015EF-490C-4754-8DFF-5AE895EF08FD}" dt="2022-01-24T11:37:29.210" v="813" actId="478"/>
          <ac:spMkLst>
            <pc:docMk/>
            <pc:sldMk cId="1040736095" sldId="458"/>
            <ac:spMk id="5" creationId="{4386119D-BBAB-41EC-874C-322D3724CC68}"/>
          </ac:spMkLst>
        </pc:spChg>
        <pc:spChg chg="add del mod">
          <ac:chgData name="EMILIO MARTINEZ NUÑEZ" userId="3f8c1d5a-aa65-4414-838e-75af189ed68c" providerId="ADAL" clId="{0B9015EF-490C-4754-8DFF-5AE895EF08FD}" dt="2022-01-24T11:37:28.151" v="812" actId="478"/>
          <ac:spMkLst>
            <pc:docMk/>
            <pc:sldMk cId="1040736095" sldId="458"/>
            <ac:spMk id="10" creationId="{E1FC36AF-00BD-4D3B-88C0-EE0EA9633D2F}"/>
          </ac:spMkLst>
        </pc:spChg>
        <pc:spChg chg="add del mod">
          <ac:chgData name="EMILIO MARTINEZ NUÑEZ" userId="3f8c1d5a-aa65-4414-838e-75af189ed68c" providerId="ADAL" clId="{0B9015EF-490C-4754-8DFF-5AE895EF08FD}" dt="2022-01-24T11:37:31.567" v="814" actId="478"/>
          <ac:spMkLst>
            <pc:docMk/>
            <pc:sldMk cId="1040736095" sldId="458"/>
            <ac:spMk id="15" creationId="{6B82C288-53CB-42C8-AC4A-D7A98F6B553B}"/>
          </ac:spMkLst>
        </pc:spChg>
        <pc:graphicFrameChg chg="add del mod">
          <ac:chgData name="EMILIO MARTINEZ NUÑEZ" userId="3f8c1d5a-aa65-4414-838e-75af189ed68c" providerId="ADAL" clId="{0B9015EF-490C-4754-8DFF-5AE895EF08FD}" dt="2022-01-24T11:40:36.686" v="816" actId="478"/>
          <ac:graphicFrameMkLst>
            <pc:docMk/>
            <pc:sldMk cId="1040736095" sldId="458"/>
            <ac:graphicFrameMk id="16" creationId="{5B077886-99B6-4E62-AFEF-D95BDE27357F}"/>
          </ac:graphicFrameMkLst>
        </pc:graphicFrameChg>
        <pc:graphicFrameChg chg="add del mod">
          <ac:chgData name="EMILIO MARTINEZ NUÑEZ" userId="3f8c1d5a-aa65-4414-838e-75af189ed68c" providerId="ADAL" clId="{0B9015EF-490C-4754-8DFF-5AE895EF08FD}" dt="2022-01-24T11:42:22.397" v="819" actId="478"/>
          <ac:graphicFrameMkLst>
            <pc:docMk/>
            <pc:sldMk cId="1040736095" sldId="458"/>
            <ac:graphicFrameMk id="17" creationId="{9CE6BA02-BDD7-43EF-9995-A08BCF5ECF12}"/>
          </ac:graphicFrameMkLst>
        </pc:graphicFrameChg>
        <pc:graphicFrameChg chg="del">
          <ac:chgData name="EMILIO MARTINEZ NUÑEZ" userId="3f8c1d5a-aa65-4414-838e-75af189ed68c" providerId="ADAL" clId="{0B9015EF-490C-4754-8DFF-5AE895EF08FD}" dt="2022-01-24T11:42:21.472" v="818" actId="478"/>
          <ac:graphicFrameMkLst>
            <pc:docMk/>
            <pc:sldMk cId="1040736095" sldId="458"/>
            <ac:graphicFrameMk id="18" creationId="{91A419E4-8AE7-4FD6-A1B5-CF6756BC30E4}"/>
          </ac:graphicFrameMkLst>
        </pc:graphicFrameChg>
        <pc:graphicFrameChg chg="del mod">
          <ac:chgData name="EMILIO MARTINEZ NUÑEZ" userId="3f8c1d5a-aa65-4414-838e-75af189ed68c" providerId="ADAL" clId="{0B9015EF-490C-4754-8DFF-5AE895EF08FD}" dt="2022-01-24T11:43:05.360" v="821" actId="478"/>
          <ac:graphicFrameMkLst>
            <pc:docMk/>
            <pc:sldMk cId="1040736095" sldId="458"/>
            <ac:graphicFrameMk id="19" creationId="{68FEBF85-187C-471E-951F-ECEFB8ABC664}"/>
          </ac:graphicFrameMkLst>
        </pc:graphicFrameChg>
        <pc:picChg chg="del">
          <ac:chgData name="EMILIO MARTINEZ NUÑEZ" userId="3f8c1d5a-aa65-4414-838e-75af189ed68c" providerId="ADAL" clId="{0B9015EF-490C-4754-8DFF-5AE895EF08FD}" dt="2022-01-24T11:37:26.561" v="811" actId="478"/>
          <ac:picMkLst>
            <pc:docMk/>
            <pc:sldMk cId="1040736095" sldId="458"/>
            <ac:picMk id="14" creationId="{DC63CBDE-F7BB-4954-A9F5-9C0FC3A7AB14}"/>
          </ac:picMkLst>
        </pc:picChg>
      </pc:sldChg>
      <pc:sldChg chg="addSp modSp add del mod modNotes">
        <pc:chgData name="EMILIO MARTINEZ NUÑEZ" userId="3f8c1d5a-aa65-4414-838e-75af189ed68c" providerId="ADAL" clId="{0B9015EF-490C-4754-8DFF-5AE895EF08FD}" dt="2022-01-24T11:57:37.405" v="836" actId="47"/>
        <pc:sldMkLst>
          <pc:docMk/>
          <pc:sldMk cId="2125395388" sldId="459"/>
        </pc:sldMkLst>
        <pc:picChg chg="add mod replST">
          <ac:chgData name="EMILIO MARTINEZ NUÑEZ" userId="3f8c1d5a-aa65-4414-838e-75af189ed68c" providerId="ADAL" clId="{0B9015EF-490C-4754-8DFF-5AE895EF08FD}" dt="2022-01-24T11:56:33.136" v="826"/>
          <ac:picMkLst>
            <pc:docMk/>
            <pc:sldMk cId="2125395388" sldId="459"/>
            <ac:picMk id="6" creationId="{2AAA1EED-60F6-4EBF-9EE1-1D1E5F525069}"/>
          </ac:picMkLst>
        </pc:picChg>
      </pc:sldChg>
      <pc:sldChg chg="addSp delSp modSp add mod delAnim">
        <pc:chgData name="EMILIO MARTINEZ NUÑEZ" userId="3f8c1d5a-aa65-4414-838e-75af189ed68c" providerId="ADAL" clId="{0B9015EF-490C-4754-8DFF-5AE895EF08FD}" dt="2022-01-24T14:51:27.805" v="1056" actId="1036"/>
        <pc:sldMkLst>
          <pc:docMk/>
          <pc:sldMk cId="3068449918" sldId="459"/>
        </pc:sldMkLst>
        <pc:spChg chg="mod">
          <ac:chgData name="EMILIO MARTINEZ NUÑEZ" userId="3f8c1d5a-aa65-4414-838e-75af189ed68c" providerId="ADAL" clId="{0B9015EF-490C-4754-8DFF-5AE895EF08FD}" dt="2022-01-24T14:38:41.507" v="950" actId="1035"/>
          <ac:spMkLst>
            <pc:docMk/>
            <pc:sldMk cId="3068449918" sldId="459"/>
            <ac:spMk id="2" creationId="{EB5481E0-D051-4C2C-9E53-3DE0767FDCD4}"/>
          </ac:spMkLst>
        </pc:spChg>
        <pc:spChg chg="add del mod">
          <ac:chgData name="EMILIO MARTINEZ NUÑEZ" userId="3f8c1d5a-aa65-4414-838e-75af189ed68c" providerId="ADAL" clId="{0B9015EF-490C-4754-8DFF-5AE895EF08FD}" dt="2022-01-24T14:31:34.038" v="912" actId="20577"/>
          <ac:spMkLst>
            <pc:docMk/>
            <pc:sldMk cId="3068449918" sldId="459"/>
            <ac:spMk id="3" creationId="{DEFB286A-4429-46BF-BD6A-87A0DF15A054}"/>
          </ac:spMkLst>
        </pc:spChg>
        <pc:spChg chg="del">
          <ac:chgData name="EMILIO MARTINEZ NUÑEZ" userId="3f8c1d5a-aa65-4414-838e-75af189ed68c" providerId="ADAL" clId="{0B9015EF-490C-4754-8DFF-5AE895EF08FD}" dt="2022-01-24T14:31:27.068" v="905" actId="478"/>
          <ac:spMkLst>
            <pc:docMk/>
            <pc:sldMk cId="3068449918" sldId="459"/>
            <ac:spMk id="5" creationId="{4386119D-BBAB-41EC-874C-322D3724CC68}"/>
          </ac:spMkLst>
        </pc:spChg>
        <pc:spChg chg="add del mod">
          <ac:chgData name="EMILIO MARTINEZ NUÑEZ" userId="3f8c1d5a-aa65-4414-838e-75af189ed68c" providerId="ADAL" clId="{0B9015EF-490C-4754-8DFF-5AE895EF08FD}" dt="2022-01-24T14:31:10.600" v="901" actId="478"/>
          <ac:spMkLst>
            <pc:docMk/>
            <pc:sldMk cId="3068449918" sldId="459"/>
            <ac:spMk id="10" creationId="{D6D9C0AA-F2BE-4320-91D8-D6C89C8AD99B}"/>
          </ac:spMkLst>
        </pc:spChg>
        <pc:spChg chg="add del mod">
          <ac:chgData name="EMILIO MARTINEZ NUÑEZ" userId="3f8c1d5a-aa65-4414-838e-75af189ed68c" providerId="ADAL" clId="{0B9015EF-490C-4754-8DFF-5AE895EF08FD}" dt="2022-01-24T14:32:09.673" v="919" actId="478"/>
          <ac:spMkLst>
            <pc:docMk/>
            <pc:sldMk cId="3068449918" sldId="459"/>
            <ac:spMk id="14" creationId="{27BC9929-6A24-4217-9CA0-0B1D5B515BC0}"/>
          </ac:spMkLst>
        </pc:spChg>
        <pc:spChg chg="add del mod">
          <ac:chgData name="EMILIO MARTINEZ NUÑEZ" userId="3f8c1d5a-aa65-4414-838e-75af189ed68c" providerId="ADAL" clId="{0B9015EF-490C-4754-8DFF-5AE895EF08FD}" dt="2022-01-24T14:31:30.415" v="907" actId="478"/>
          <ac:spMkLst>
            <pc:docMk/>
            <pc:sldMk cId="3068449918" sldId="459"/>
            <ac:spMk id="16" creationId="{C5875F28-A812-44A9-A722-2B510264F57D}"/>
          </ac:spMkLst>
        </pc:spChg>
        <pc:spChg chg="add del mod">
          <ac:chgData name="EMILIO MARTINEZ NUÑEZ" userId="3f8c1d5a-aa65-4414-838e-75af189ed68c" providerId="ADAL" clId="{0B9015EF-490C-4754-8DFF-5AE895EF08FD}" dt="2022-01-24T14:32:35.072" v="921" actId="478"/>
          <ac:spMkLst>
            <pc:docMk/>
            <pc:sldMk cId="3068449918" sldId="459"/>
            <ac:spMk id="18" creationId="{E5CAEEE9-48F3-485A-A566-179538967220}"/>
          </ac:spMkLst>
        </pc:spChg>
        <pc:spChg chg="add del mod">
          <ac:chgData name="EMILIO MARTINEZ NUÑEZ" userId="3f8c1d5a-aa65-4414-838e-75af189ed68c" providerId="ADAL" clId="{0B9015EF-490C-4754-8DFF-5AE895EF08FD}" dt="2022-01-24T14:51:10.605" v="1047" actId="931"/>
          <ac:spMkLst>
            <pc:docMk/>
            <pc:sldMk cId="3068449918" sldId="459"/>
            <ac:spMk id="22" creationId="{921C014D-B6EA-4692-B754-593AE91AF58F}"/>
          </ac:spMkLst>
        </pc:spChg>
        <pc:picChg chg="del">
          <ac:chgData name="EMILIO MARTINEZ NUÑEZ" userId="3f8c1d5a-aa65-4414-838e-75af189ed68c" providerId="ADAL" clId="{0B9015EF-490C-4754-8DFF-5AE895EF08FD}" dt="2022-01-24T14:31:06.360" v="900" actId="478"/>
          <ac:picMkLst>
            <pc:docMk/>
            <pc:sldMk cId="3068449918" sldId="459"/>
            <ac:picMk id="13" creationId="{FE60D3ED-FFA7-4666-9D3D-9294009EFE2D}"/>
          </ac:picMkLst>
        </pc:picChg>
        <pc:picChg chg="add del mod">
          <ac:chgData name="EMILIO MARTINEZ NUÑEZ" userId="3f8c1d5a-aa65-4414-838e-75af189ed68c" providerId="ADAL" clId="{0B9015EF-490C-4754-8DFF-5AE895EF08FD}" dt="2022-01-24T14:50:35.440" v="1042" actId="478"/>
          <ac:picMkLst>
            <pc:docMk/>
            <pc:sldMk cId="3068449918" sldId="459"/>
            <ac:picMk id="21" creationId="{0B0D9C6A-1085-4056-BB61-286D3215ABF4}"/>
          </ac:picMkLst>
        </pc:picChg>
        <pc:picChg chg="add del mod">
          <ac:chgData name="EMILIO MARTINEZ NUÑEZ" userId="3f8c1d5a-aa65-4414-838e-75af189ed68c" providerId="ADAL" clId="{0B9015EF-490C-4754-8DFF-5AE895EF08FD}" dt="2022-01-24T14:50:46.087" v="1044" actId="931"/>
          <ac:picMkLst>
            <pc:docMk/>
            <pc:sldMk cId="3068449918" sldId="459"/>
            <ac:picMk id="24" creationId="{518EC9FA-2E34-4E60-BC36-1FB9E1CF843C}"/>
          </ac:picMkLst>
        </pc:picChg>
        <pc:picChg chg="del mod">
          <ac:chgData name="EMILIO MARTINEZ NUÑEZ" userId="3f8c1d5a-aa65-4414-838e-75af189ed68c" providerId="ADAL" clId="{0B9015EF-490C-4754-8DFF-5AE895EF08FD}" dt="2022-01-24T14:32:33.500" v="920" actId="478"/>
          <ac:picMkLst>
            <pc:docMk/>
            <pc:sldMk cId="3068449918" sldId="459"/>
            <ac:picMk id="26" creationId="{319B6463-FA13-4268-BFA7-5ABDE405239B}"/>
          </ac:picMkLst>
        </pc:picChg>
        <pc:picChg chg="add del mod">
          <ac:chgData name="EMILIO MARTINEZ NUÑEZ" userId="3f8c1d5a-aa65-4414-838e-75af189ed68c" providerId="ADAL" clId="{0B9015EF-490C-4754-8DFF-5AE895EF08FD}" dt="2022-01-24T14:50:56.991" v="1046" actId="931"/>
          <ac:picMkLst>
            <pc:docMk/>
            <pc:sldMk cId="3068449918" sldId="459"/>
            <ac:picMk id="28" creationId="{3412F15C-0CF6-48C0-B587-28E8BF8465CC}"/>
          </ac:picMkLst>
        </pc:picChg>
        <pc:picChg chg="add mod">
          <ac:chgData name="EMILIO MARTINEZ NUÑEZ" userId="3f8c1d5a-aa65-4414-838e-75af189ed68c" providerId="ADAL" clId="{0B9015EF-490C-4754-8DFF-5AE895EF08FD}" dt="2022-01-24T14:51:27.805" v="1056" actId="1036"/>
          <ac:picMkLst>
            <pc:docMk/>
            <pc:sldMk cId="3068449918" sldId="459"/>
            <ac:picMk id="30" creationId="{92EDAE7B-7B6A-4CEB-9B7F-25943F402612}"/>
          </ac:picMkLst>
        </pc:picChg>
        <pc:inkChg chg="add del">
          <ac:chgData name="EMILIO MARTINEZ NUÑEZ" userId="3f8c1d5a-aa65-4414-838e-75af189ed68c" providerId="ADAL" clId="{0B9015EF-490C-4754-8DFF-5AE895EF08FD}" dt="2022-01-24T14:50:20.942" v="1041" actId="9405"/>
          <ac:inkMkLst>
            <pc:docMk/>
            <pc:sldMk cId="3068449918" sldId="459"/>
            <ac:inkMk id="19" creationId="{2611C68B-B51C-430A-9116-D069AC73F7B5}"/>
          </ac:inkMkLst>
        </pc:inkChg>
      </pc:sldChg>
      <pc:sldChg chg="addSp modSp add del mod modNotes">
        <pc:chgData name="EMILIO MARTINEZ NUÑEZ" userId="3f8c1d5a-aa65-4414-838e-75af189ed68c" providerId="ADAL" clId="{0B9015EF-490C-4754-8DFF-5AE895EF08FD}" dt="2022-01-24T11:57:38.126" v="837" actId="47"/>
        <pc:sldMkLst>
          <pc:docMk/>
          <pc:sldMk cId="909280716" sldId="460"/>
        </pc:sldMkLst>
        <pc:picChg chg="add mod replST">
          <ac:chgData name="EMILIO MARTINEZ NUÑEZ" userId="3f8c1d5a-aa65-4414-838e-75af189ed68c" providerId="ADAL" clId="{0B9015EF-490C-4754-8DFF-5AE895EF08FD}" dt="2022-01-24T11:57:25.022" v="833"/>
          <ac:picMkLst>
            <pc:docMk/>
            <pc:sldMk cId="909280716" sldId="460"/>
            <ac:picMk id="6" creationId="{A8C50328-B0F6-45B5-A10E-09486CF3CE2F}"/>
          </ac:picMkLst>
        </pc:picChg>
      </pc:sldChg>
      <pc:sldChg chg="addSp delSp modSp add del mod modNotes">
        <pc:chgData name="EMILIO MARTINEZ NUÑEZ" userId="3f8c1d5a-aa65-4414-838e-75af189ed68c" providerId="ADAL" clId="{0B9015EF-490C-4754-8DFF-5AE895EF08FD}" dt="2022-01-24T14:36:42.551" v="939" actId="47"/>
        <pc:sldMkLst>
          <pc:docMk/>
          <pc:sldMk cId="2103508874" sldId="460"/>
        </pc:sldMkLst>
        <pc:picChg chg="add del mod replST">
          <ac:chgData name="EMILIO MARTINEZ NUÑEZ" userId="3f8c1d5a-aa65-4414-838e-75af189ed68c" providerId="ADAL" clId="{0B9015EF-490C-4754-8DFF-5AE895EF08FD}" dt="2022-01-24T14:35:53.368" v="931" actId="478"/>
          <ac:picMkLst>
            <pc:docMk/>
            <pc:sldMk cId="2103508874" sldId="460"/>
            <ac:picMk id="6" creationId="{7D497194-0E72-427C-B6BF-CC940CEFD29E}"/>
          </ac:picMkLst>
        </pc:picChg>
      </pc:sldChg>
      <pc:sldChg chg="addSp modSp add mod modNotes">
        <pc:chgData name="EMILIO MARTINEZ NUÑEZ" userId="3f8c1d5a-aa65-4414-838e-75af189ed68c" providerId="ADAL" clId="{0B9015EF-490C-4754-8DFF-5AE895EF08FD}" dt="2022-01-24T14:38:50.569" v="955" actId="20577"/>
        <pc:sldMkLst>
          <pc:docMk/>
          <pc:sldMk cId="2743095107" sldId="460"/>
        </pc:sldMkLst>
        <pc:spChg chg="add mod">
          <ac:chgData name="EMILIO MARTINEZ NUÑEZ" userId="3f8c1d5a-aa65-4414-838e-75af189ed68c" providerId="ADAL" clId="{0B9015EF-490C-4754-8DFF-5AE895EF08FD}" dt="2022-01-24T14:38:50.569" v="955" actId="20577"/>
          <ac:spMkLst>
            <pc:docMk/>
            <pc:sldMk cId="2743095107" sldId="460"/>
            <ac:spMk id="7" creationId="{859F315A-A926-4CA0-8285-5A64FA9D7DD3}"/>
          </ac:spMkLst>
        </pc:spChg>
        <pc:picChg chg="add mod replST">
          <ac:chgData name="EMILIO MARTINEZ NUÑEZ" userId="3f8c1d5a-aa65-4414-838e-75af189ed68c" providerId="ADAL" clId="{0B9015EF-490C-4754-8DFF-5AE895EF08FD}" dt="2022-01-24T14:38:34.229" v="948" actId="14100"/>
          <ac:picMkLst>
            <pc:docMk/>
            <pc:sldMk cId="2743095107" sldId="460"/>
            <ac:picMk id="6" creationId="{1E20D5C8-249D-4BE4-BDF2-B68D2AF80376}"/>
          </ac:picMkLst>
        </pc:picChg>
      </pc:sldChg>
      <pc:sldChg chg="addSp modSp add del mod modNotes">
        <pc:chgData name="EMILIO MARTINEZ NUÑEZ" userId="3f8c1d5a-aa65-4414-838e-75af189ed68c" providerId="ADAL" clId="{0B9015EF-490C-4754-8DFF-5AE895EF08FD}" dt="2022-01-24T14:36:42.860" v="940" actId="47"/>
        <pc:sldMkLst>
          <pc:docMk/>
          <pc:sldMk cId="3356302854" sldId="461"/>
        </pc:sldMkLst>
        <pc:picChg chg="add mod replST">
          <ac:chgData name="EMILIO MARTINEZ NUÑEZ" userId="3f8c1d5a-aa65-4414-838e-75af189ed68c" providerId="ADAL" clId="{0B9015EF-490C-4754-8DFF-5AE895EF08FD}" dt="2022-01-24T14:36:23.161" v="936"/>
          <ac:picMkLst>
            <pc:docMk/>
            <pc:sldMk cId="3356302854" sldId="461"/>
            <ac:picMk id="6" creationId="{0CE4E148-E908-452E-8FEE-A659252DEAE2}"/>
          </ac:picMkLst>
        </pc:picChg>
      </pc:sldChg>
      <pc:sldChg chg="addSp delSp modSp add mod">
        <pc:chgData name="EMILIO MARTINEZ NUÑEZ" userId="3f8c1d5a-aa65-4414-838e-75af189ed68c" providerId="ADAL" clId="{0B9015EF-490C-4754-8DFF-5AE895EF08FD}" dt="2022-02-01T11:05:33.984" v="1807" actId="14100"/>
        <pc:sldMkLst>
          <pc:docMk/>
          <pc:sldMk cId="4129111352" sldId="461"/>
        </pc:sldMkLst>
        <pc:spChg chg="mod">
          <ac:chgData name="EMILIO MARTINEZ NUÑEZ" userId="3f8c1d5a-aa65-4414-838e-75af189ed68c" providerId="ADAL" clId="{0B9015EF-490C-4754-8DFF-5AE895EF08FD}" dt="2022-01-24T14:40:13.581" v="992" actId="20577"/>
          <ac:spMkLst>
            <pc:docMk/>
            <pc:sldMk cId="4129111352" sldId="461"/>
            <ac:spMk id="2" creationId="{EB5481E0-D051-4C2C-9E53-3DE0767FDCD4}"/>
          </ac:spMkLst>
        </pc:spChg>
        <pc:spChg chg="add mod">
          <ac:chgData name="EMILIO MARTINEZ NUÑEZ" userId="3f8c1d5a-aa65-4414-838e-75af189ed68c" providerId="ADAL" clId="{0B9015EF-490C-4754-8DFF-5AE895EF08FD}" dt="2022-02-01T11:03:43.791" v="1707" actId="1076"/>
          <ac:spMkLst>
            <pc:docMk/>
            <pc:sldMk cId="4129111352" sldId="461"/>
            <ac:spMk id="3" creationId="{7940FDB1-4FFC-41E2-BD44-0985584F8657}"/>
          </ac:spMkLst>
        </pc:spChg>
        <pc:spChg chg="del mod">
          <ac:chgData name="EMILIO MARTINEZ NUÑEZ" userId="3f8c1d5a-aa65-4414-838e-75af189ed68c" providerId="ADAL" clId="{0B9015EF-490C-4754-8DFF-5AE895EF08FD}" dt="2022-01-24T14:40:20.375" v="994" actId="478"/>
          <ac:spMkLst>
            <pc:docMk/>
            <pc:sldMk cId="4129111352" sldId="461"/>
            <ac:spMk id="3" creationId="{DEFB286A-4429-46BF-BD6A-87A0DF15A054}"/>
          </ac:spMkLst>
        </pc:spChg>
        <pc:spChg chg="add del mod">
          <ac:chgData name="EMILIO MARTINEZ NUÑEZ" userId="3f8c1d5a-aa65-4414-838e-75af189ed68c" providerId="ADAL" clId="{0B9015EF-490C-4754-8DFF-5AE895EF08FD}" dt="2022-01-24T14:40:21.769" v="995" actId="478"/>
          <ac:spMkLst>
            <pc:docMk/>
            <pc:sldMk cId="4129111352" sldId="461"/>
            <ac:spMk id="8" creationId="{A0D33102-B48E-4077-826D-F2311C332E5E}"/>
          </ac:spMkLst>
        </pc:spChg>
        <pc:spChg chg="add del mod">
          <ac:chgData name="EMILIO MARTINEZ NUÑEZ" userId="3f8c1d5a-aa65-4414-838e-75af189ed68c" providerId="ADAL" clId="{0B9015EF-490C-4754-8DFF-5AE895EF08FD}" dt="2022-01-24T14:40:24.745" v="997" actId="478"/>
          <ac:spMkLst>
            <pc:docMk/>
            <pc:sldMk cId="4129111352" sldId="461"/>
            <ac:spMk id="11" creationId="{F3E9BEB7-1E77-4D0C-9DC1-6A24C93F9466}"/>
          </ac:spMkLst>
        </pc:spChg>
        <pc:spChg chg="add mod">
          <ac:chgData name="EMILIO MARTINEZ NUÑEZ" userId="3f8c1d5a-aa65-4414-838e-75af189ed68c" providerId="ADAL" clId="{0B9015EF-490C-4754-8DFF-5AE895EF08FD}" dt="2022-02-01T11:05:33.984" v="1807" actId="14100"/>
          <ac:spMkLst>
            <pc:docMk/>
            <pc:sldMk cId="4129111352" sldId="461"/>
            <ac:spMk id="16" creationId="{71BEC99C-4044-43E6-B793-97EF51549753}"/>
          </ac:spMkLst>
        </pc:spChg>
        <pc:spChg chg="add del mod">
          <ac:chgData name="EMILIO MARTINEZ NUÑEZ" userId="3f8c1d5a-aa65-4414-838e-75af189ed68c" providerId="ADAL" clId="{0B9015EF-490C-4754-8DFF-5AE895EF08FD}" dt="2022-01-24T14:48:35.895" v="1030" actId="931"/>
          <ac:spMkLst>
            <pc:docMk/>
            <pc:sldMk cId="4129111352" sldId="461"/>
            <ac:spMk id="20" creationId="{1089CEE5-1804-4076-8FE5-53855DA34B60}"/>
          </ac:spMkLst>
        </pc:spChg>
        <pc:picChg chg="del mod modCrop">
          <ac:chgData name="EMILIO MARTINEZ NUÑEZ" userId="3f8c1d5a-aa65-4414-838e-75af189ed68c" providerId="ADAL" clId="{0B9015EF-490C-4754-8DFF-5AE895EF08FD}" dt="2022-01-24T14:47:28.379" v="1029" actId="478"/>
          <ac:picMkLst>
            <pc:docMk/>
            <pc:sldMk cId="4129111352" sldId="461"/>
            <ac:picMk id="13" creationId="{FE60D3ED-FFA7-4666-9D3D-9294009EFE2D}"/>
          </ac:picMkLst>
        </pc:picChg>
        <pc:picChg chg="del">
          <ac:chgData name="EMILIO MARTINEZ NUÑEZ" userId="3f8c1d5a-aa65-4414-838e-75af189ed68c" providerId="ADAL" clId="{0B9015EF-490C-4754-8DFF-5AE895EF08FD}" dt="2022-01-24T14:40:22.439" v="996" actId="478"/>
          <ac:picMkLst>
            <pc:docMk/>
            <pc:sldMk cId="4129111352" sldId="461"/>
            <ac:picMk id="17" creationId="{FAEDE791-B2CF-41C1-8B87-DAE02B3D54AC}"/>
          </ac:picMkLst>
        </pc:picChg>
        <pc:picChg chg="add mod">
          <ac:chgData name="EMILIO MARTINEZ NUÑEZ" userId="3f8c1d5a-aa65-4414-838e-75af189ed68c" providerId="ADAL" clId="{0B9015EF-490C-4754-8DFF-5AE895EF08FD}" dt="2022-02-01T11:01:35.025" v="1681" actId="1076"/>
          <ac:picMkLst>
            <pc:docMk/>
            <pc:sldMk cId="4129111352" sldId="461"/>
            <ac:picMk id="22" creationId="{54EB0DCB-0EFA-4479-BDAA-7720C05ED7C3}"/>
          </ac:picMkLst>
        </pc:picChg>
        <pc:inkChg chg="add del">
          <ac:chgData name="EMILIO MARTINEZ NUÑEZ" userId="3f8c1d5a-aa65-4414-838e-75af189ed68c" providerId="ADAL" clId="{0B9015EF-490C-4754-8DFF-5AE895EF08FD}" dt="2022-01-24T14:47:22.896" v="1028" actId="478"/>
          <ac:inkMkLst>
            <pc:docMk/>
            <pc:sldMk cId="4129111352" sldId="461"/>
            <ac:inkMk id="14" creationId="{1B9DB1C0-4D8C-496F-A8F1-5C04A9B27CF4}"/>
          </ac:inkMkLst>
        </pc:inkChg>
        <pc:inkChg chg="add del">
          <ac:chgData name="EMILIO MARTINEZ NUÑEZ" userId="3f8c1d5a-aa65-4414-838e-75af189ed68c" providerId="ADAL" clId="{0B9015EF-490C-4754-8DFF-5AE895EF08FD}" dt="2022-01-24T14:47:22.896" v="1028" actId="478"/>
          <ac:inkMkLst>
            <pc:docMk/>
            <pc:sldMk cId="4129111352" sldId="461"/>
            <ac:inkMk id="15" creationId="{081BD1D0-2F12-4FCA-81A5-395E04C93F83}"/>
          </ac:inkMkLst>
        </pc:inkChg>
        <pc:inkChg chg="add mod">
          <ac:chgData name="EMILIO MARTINEZ NUÑEZ" userId="3f8c1d5a-aa65-4414-838e-75af189ed68c" providerId="ADAL" clId="{0B9015EF-490C-4754-8DFF-5AE895EF08FD}" dt="2022-02-01T11:03:49.240" v="1709" actId="1076"/>
          <ac:inkMkLst>
            <pc:docMk/>
            <pc:sldMk cId="4129111352" sldId="461"/>
            <ac:inkMk id="15" creationId="{84002F38-64F4-4B7C-B720-2B7DC178307D}"/>
          </ac:inkMkLst>
        </pc:inkChg>
        <pc:inkChg chg="add del">
          <ac:chgData name="EMILIO MARTINEZ NUÑEZ" userId="3f8c1d5a-aa65-4414-838e-75af189ed68c" providerId="ADAL" clId="{0B9015EF-490C-4754-8DFF-5AE895EF08FD}" dt="2022-01-24T14:47:22.896" v="1028" actId="478"/>
          <ac:inkMkLst>
            <pc:docMk/>
            <pc:sldMk cId="4129111352" sldId="461"/>
            <ac:inkMk id="16" creationId="{CAD7C592-64AE-4694-9CF9-FCE33A133797}"/>
          </ac:inkMkLst>
        </pc:inkChg>
        <pc:inkChg chg="add del">
          <ac:chgData name="EMILIO MARTINEZ NUÑEZ" userId="3f8c1d5a-aa65-4414-838e-75af189ed68c" providerId="ADAL" clId="{0B9015EF-490C-4754-8DFF-5AE895EF08FD}" dt="2022-01-24T14:47:22.896" v="1028" actId="478"/>
          <ac:inkMkLst>
            <pc:docMk/>
            <pc:sldMk cId="4129111352" sldId="461"/>
            <ac:inkMk id="18" creationId="{D7B77D42-5D6A-44AE-8584-6368B0C6A4DB}"/>
          </ac:inkMkLst>
        </pc:inkChg>
        <pc:inkChg chg="add">
          <ac:chgData name="EMILIO MARTINEZ NUÑEZ" userId="3f8c1d5a-aa65-4414-838e-75af189ed68c" providerId="ADAL" clId="{0B9015EF-490C-4754-8DFF-5AE895EF08FD}" dt="2022-01-24T14:49:07.442" v="1036" actId="9405"/>
          <ac:inkMkLst>
            <pc:docMk/>
            <pc:sldMk cId="4129111352" sldId="461"/>
            <ac:inkMk id="23" creationId="{ABF8CE61-B181-4207-BC99-5F7388CEF8E0}"/>
          </ac:inkMkLst>
        </pc:inkChg>
        <pc:inkChg chg="add del">
          <ac:chgData name="EMILIO MARTINEZ NUÑEZ" userId="3f8c1d5a-aa65-4414-838e-75af189ed68c" providerId="ADAL" clId="{0B9015EF-490C-4754-8DFF-5AE895EF08FD}" dt="2022-02-01T11:01:10.130" v="1665" actId="478"/>
          <ac:inkMkLst>
            <pc:docMk/>
            <pc:sldMk cId="4129111352" sldId="461"/>
            <ac:inkMk id="24" creationId="{AAC79FA5-F2BD-4D95-8541-DE1962A7C76B}"/>
          </ac:inkMkLst>
        </pc:inkChg>
        <pc:inkChg chg="add">
          <ac:chgData name="EMILIO MARTINEZ NUÑEZ" userId="3f8c1d5a-aa65-4414-838e-75af189ed68c" providerId="ADAL" clId="{0B9015EF-490C-4754-8DFF-5AE895EF08FD}" dt="2022-01-24T14:49:11.098" v="1038" actId="9405"/>
          <ac:inkMkLst>
            <pc:docMk/>
            <pc:sldMk cId="4129111352" sldId="461"/>
            <ac:inkMk id="25" creationId="{880960A4-260D-4A3E-A8BC-89F4053E6DCF}"/>
          </ac:inkMkLst>
        </pc:inkChg>
        <pc:inkChg chg="add">
          <ac:chgData name="EMILIO MARTINEZ NUÑEZ" userId="3f8c1d5a-aa65-4414-838e-75af189ed68c" providerId="ADAL" clId="{0B9015EF-490C-4754-8DFF-5AE895EF08FD}" dt="2022-01-24T14:49:12.841" v="1039" actId="9405"/>
          <ac:inkMkLst>
            <pc:docMk/>
            <pc:sldMk cId="4129111352" sldId="461"/>
            <ac:inkMk id="26" creationId="{F1D951E8-7BCA-4E4C-8EE2-B7B8EBD41ACB}"/>
          </ac:inkMkLst>
        </pc:inkChg>
      </pc:sldChg>
      <pc:sldChg chg="addSp delSp modSp add mod">
        <pc:chgData name="EMILIO MARTINEZ NUÑEZ" userId="3f8c1d5a-aa65-4414-838e-75af189ed68c" providerId="ADAL" clId="{0B9015EF-490C-4754-8DFF-5AE895EF08FD}" dt="2022-01-27T07:47:47.014" v="1620" actId="20577"/>
        <pc:sldMkLst>
          <pc:docMk/>
          <pc:sldMk cId="4020056655" sldId="462"/>
        </pc:sldMkLst>
        <pc:spChg chg="mod">
          <ac:chgData name="EMILIO MARTINEZ NUÑEZ" userId="3f8c1d5a-aa65-4414-838e-75af189ed68c" providerId="ADAL" clId="{0B9015EF-490C-4754-8DFF-5AE895EF08FD}" dt="2022-01-25T08:16:19.904" v="1088" actId="20577"/>
          <ac:spMkLst>
            <pc:docMk/>
            <pc:sldMk cId="4020056655" sldId="462"/>
            <ac:spMk id="2" creationId="{F227C1BD-A394-4841-AC7D-FB80EA5CC473}"/>
          </ac:spMkLst>
        </pc:spChg>
        <pc:spChg chg="mod">
          <ac:chgData name="EMILIO MARTINEZ NUÑEZ" userId="3f8c1d5a-aa65-4414-838e-75af189ed68c" providerId="ADAL" clId="{0B9015EF-490C-4754-8DFF-5AE895EF08FD}" dt="2022-01-27T07:47:47.014" v="1620" actId="20577"/>
          <ac:spMkLst>
            <pc:docMk/>
            <pc:sldMk cId="4020056655" sldId="462"/>
            <ac:spMk id="3" creationId="{4AA015E9-A5EB-413E-AD44-FFD6BF8BA4EA}"/>
          </ac:spMkLst>
        </pc:spChg>
        <pc:spChg chg="add del mod">
          <ac:chgData name="EMILIO MARTINEZ NUÑEZ" userId="3f8c1d5a-aa65-4414-838e-75af189ed68c" providerId="ADAL" clId="{0B9015EF-490C-4754-8DFF-5AE895EF08FD}" dt="2022-01-27T07:43:12.067" v="1502"/>
          <ac:spMkLst>
            <pc:docMk/>
            <pc:sldMk cId="4020056655" sldId="462"/>
            <ac:spMk id="7" creationId="{3A7D9DB6-1F8C-4B19-8257-4A33BBBAF5C3}"/>
          </ac:spMkLst>
        </pc:spChg>
        <pc:picChg chg="del">
          <ac:chgData name="EMILIO MARTINEZ NUÑEZ" userId="3f8c1d5a-aa65-4414-838e-75af189ed68c" providerId="ADAL" clId="{0B9015EF-490C-4754-8DFF-5AE895EF08FD}" dt="2022-01-27T07:43:06.887" v="1501" actId="478"/>
          <ac:picMkLst>
            <pc:docMk/>
            <pc:sldMk cId="4020056655" sldId="462"/>
            <ac:picMk id="8" creationId="{D059AD08-BCE0-4417-8F53-40C9CA980B3E}"/>
          </ac:picMkLst>
        </pc:picChg>
        <pc:picChg chg="add mod">
          <ac:chgData name="EMILIO MARTINEZ NUÑEZ" userId="3f8c1d5a-aa65-4414-838e-75af189ed68c" providerId="ADAL" clId="{0B9015EF-490C-4754-8DFF-5AE895EF08FD}" dt="2022-01-27T07:43:12.773" v="1504" actId="962"/>
          <ac:picMkLst>
            <pc:docMk/>
            <pc:sldMk cId="4020056655" sldId="462"/>
            <ac:picMk id="12" creationId="{2FE4113F-3893-4DAD-8661-58B734B3F791}"/>
          </ac:picMkLst>
        </pc:picChg>
      </pc:sldChg>
      <pc:sldChg chg="modSp add mod">
        <pc:chgData name="EMILIO MARTINEZ NUÑEZ" userId="3f8c1d5a-aa65-4414-838e-75af189ed68c" providerId="ADAL" clId="{0B9015EF-490C-4754-8DFF-5AE895EF08FD}" dt="2022-01-25T08:29:34.012" v="1264" actId="20577"/>
        <pc:sldMkLst>
          <pc:docMk/>
          <pc:sldMk cId="522087664" sldId="463"/>
        </pc:sldMkLst>
        <pc:spChg chg="mod">
          <ac:chgData name="EMILIO MARTINEZ NUÑEZ" userId="3f8c1d5a-aa65-4414-838e-75af189ed68c" providerId="ADAL" clId="{0B9015EF-490C-4754-8DFF-5AE895EF08FD}" dt="2022-01-25T08:29:34.012" v="1264" actId="20577"/>
          <ac:spMkLst>
            <pc:docMk/>
            <pc:sldMk cId="522087664" sldId="463"/>
            <ac:spMk id="2" creationId="{EB5481E0-D051-4C2C-9E53-3DE0767FDCD4}"/>
          </ac:spMkLst>
        </pc:spChg>
      </pc:sldChg>
      <pc:sldChg chg="addSp delSp modSp add mod">
        <pc:chgData name="EMILIO MARTINEZ NUÑEZ" userId="3f8c1d5a-aa65-4414-838e-75af189ed68c" providerId="ADAL" clId="{0B9015EF-490C-4754-8DFF-5AE895EF08FD}" dt="2022-01-27T07:46:30.444" v="1616" actId="113"/>
        <pc:sldMkLst>
          <pc:docMk/>
          <pc:sldMk cId="1867572756" sldId="464"/>
        </pc:sldMkLst>
        <pc:spChg chg="mod">
          <ac:chgData name="EMILIO MARTINEZ NUÑEZ" userId="3f8c1d5a-aa65-4414-838e-75af189ed68c" providerId="ADAL" clId="{0B9015EF-490C-4754-8DFF-5AE895EF08FD}" dt="2022-01-26T14:08:24.914" v="1420" actId="20577"/>
          <ac:spMkLst>
            <pc:docMk/>
            <pc:sldMk cId="1867572756" sldId="464"/>
            <ac:spMk id="2" creationId="{EB5481E0-D051-4C2C-9E53-3DE0767FDCD4}"/>
          </ac:spMkLst>
        </pc:spChg>
        <pc:spChg chg="mod">
          <ac:chgData name="EMILIO MARTINEZ NUÑEZ" userId="3f8c1d5a-aa65-4414-838e-75af189ed68c" providerId="ADAL" clId="{0B9015EF-490C-4754-8DFF-5AE895EF08FD}" dt="2022-01-27T07:46:30.444" v="1616" actId="113"/>
          <ac:spMkLst>
            <pc:docMk/>
            <pc:sldMk cId="1867572756" sldId="464"/>
            <ac:spMk id="3" creationId="{DEFB286A-4429-46BF-BD6A-87A0DF15A054}"/>
          </ac:spMkLst>
        </pc:spChg>
        <pc:spChg chg="add del mod">
          <ac:chgData name="EMILIO MARTINEZ NUÑEZ" userId="3f8c1d5a-aa65-4414-838e-75af189ed68c" providerId="ADAL" clId="{0B9015EF-490C-4754-8DFF-5AE895EF08FD}" dt="2022-01-26T14:08:36.959" v="1434" actId="478"/>
          <ac:spMkLst>
            <pc:docMk/>
            <pc:sldMk cId="1867572756" sldId="464"/>
            <ac:spMk id="8" creationId="{06A93A05-5B1B-4910-9AA7-2721D742136C}"/>
          </ac:spMkLst>
        </pc:spChg>
        <pc:picChg chg="mod modCrop">
          <ac:chgData name="EMILIO MARTINEZ NUÑEZ" userId="3f8c1d5a-aa65-4414-838e-75af189ed68c" providerId="ADAL" clId="{0B9015EF-490C-4754-8DFF-5AE895EF08FD}" dt="2022-01-26T14:10:37.428" v="1443"/>
          <ac:picMkLst>
            <pc:docMk/>
            <pc:sldMk cId="1867572756" sldId="464"/>
            <ac:picMk id="13" creationId="{FE60D3ED-FFA7-4666-9D3D-9294009EFE2D}"/>
          </ac:picMkLst>
        </pc:picChg>
        <pc:picChg chg="del">
          <ac:chgData name="EMILIO MARTINEZ NUÑEZ" userId="3f8c1d5a-aa65-4414-838e-75af189ed68c" providerId="ADAL" clId="{0B9015EF-490C-4754-8DFF-5AE895EF08FD}" dt="2022-01-26T14:08:34.322" v="1433" actId="478"/>
          <ac:picMkLst>
            <pc:docMk/>
            <pc:sldMk cId="1867572756" sldId="464"/>
            <ac:picMk id="17" creationId="{FAEDE791-B2CF-41C1-8B87-DAE02B3D54AC}"/>
          </ac:picMkLst>
        </pc:picChg>
      </pc:sldChg>
      <pc:sldChg chg="new del">
        <pc:chgData name="EMILIO MARTINEZ NUÑEZ" userId="3f8c1d5a-aa65-4414-838e-75af189ed68c" providerId="ADAL" clId="{0B9015EF-490C-4754-8DFF-5AE895EF08FD}" dt="2022-02-14T08:58:20.668" v="1809" actId="47"/>
        <pc:sldMkLst>
          <pc:docMk/>
          <pc:sldMk cId="1021244646" sldId="467"/>
        </pc:sldMkLst>
      </pc:sldChg>
      <pc:sldChg chg="addSp delSp modSp add del mod">
        <pc:chgData name="EMILIO MARTINEZ NUÑEZ" userId="3f8c1d5a-aa65-4414-838e-75af189ed68c" providerId="ADAL" clId="{0B9015EF-490C-4754-8DFF-5AE895EF08FD}" dt="2022-02-14T09:00:19.554" v="1824"/>
        <pc:sldMkLst>
          <pc:docMk/>
          <pc:sldMk cId="1656691437" sldId="467"/>
        </pc:sldMkLst>
        <pc:spChg chg="add del mod">
          <ac:chgData name="EMILIO MARTINEZ NUÑEZ" userId="3f8c1d5a-aa65-4414-838e-75af189ed68c" providerId="ADAL" clId="{0B9015EF-490C-4754-8DFF-5AE895EF08FD}" dt="2022-02-14T09:00:16.793" v="1823" actId="478"/>
          <ac:spMkLst>
            <pc:docMk/>
            <pc:sldMk cId="1656691437" sldId="467"/>
            <ac:spMk id="8" creationId="{05F9E14C-6DEC-488C-9AC0-335247EA19A7}"/>
          </ac:spMkLst>
        </pc:spChg>
        <pc:picChg chg="add del">
          <ac:chgData name="EMILIO MARTINEZ NUÑEZ" userId="3f8c1d5a-aa65-4414-838e-75af189ed68c" providerId="ADAL" clId="{0B9015EF-490C-4754-8DFF-5AE895EF08FD}" dt="2022-02-14T09:00:16.793" v="1823" actId="478"/>
          <ac:picMkLst>
            <pc:docMk/>
            <pc:sldMk cId="1656691437" sldId="467"/>
            <ac:picMk id="13" creationId="{FE60D3ED-FFA7-4666-9D3D-9294009EFE2D}"/>
          </ac:picMkLst>
        </pc:picChg>
      </pc:sldChg>
      <pc:sldChg chg="addSp delSp modSp add del mod modNotes">
        <pc:chgData name="EMILIO MARTINEZ NUÑEZ" userId="3f8c1d5a-aa65-4414-838e-75af189ed68c" providerId="ADAL" clId="{0B9015EF-490C-4754-8DFF-5AE895EF08FD}" dt="2022-02-14T09:00:15.389" v="1822"/>
        <pc:sldMkLst>
          <pc:docMk/>
          <pc:sldMk cId="244655493" sldId="468"/>
        </pc:sldMkLst>
        <pc:picChg chg="add del mod replST delST">
          <ac:chgData name="EMILIO MARTINEZ NUÑEZ" userId="3f8c1d5a-aa65-4414-838e-75af189ed68c" providerId="ADAL" clId="{0B9015EF-490C-4754-8DFF-5AE895EF08FD}" dt="2022-02-14T09:00:15.389" v="1822"/>
          <ac:picMkLst>
            <pc:docMk/>
            <pc:sldMk cId="244655493" sldId="468"/>
            <ac:picMk id="6" creationId="{D598223A-1793-4261-BF44-FAD2A116217A}"/>
          </ac:picMkLst>
        </pc:picChg>
      </pc:sldChg>
    </pc:docChg>
  </pc:docChgLst>
  <pc:docChgLst>
    <pc:chgData name="EMILIO" userId="3f8c1d5a-aa65-4414-838e-75af189ed68c" providerId="ADAL" clId="{6BC5D3AF-28D8-4E9E-BB1A-BE75DDBC27B6}"/>
    <pc:docChg chg="undo custSel addSld delSld modSld modMainMaster">
      <pc:chgData name="EMILIO" userId="3f8c1d5a-aa65-4414-838e-75af189ed68c" providerId="ADAL" clId="{6BC5D3AF-28D8-4E9E-BB1A-BE75DDBC27B6}" dt="2021-06-21T10:25:42.580" v="738"/>
      <pc:docMkLst>
        <pc:docMk/>
      </pc:docMkLst>
      <pc:sldChg chg="modNotesTx">
        <pc:chgData name="EMILIO" userId="3f8c1d5a-aa65-4414-838e-75af189ed68c" providerId="ADAL" clId="{6BC5D3AF-28D8-4E9E-BB1A-BE75DDBC27B6}" dt="2021-06-21T08:50:43.273" v="2" actId="6549"/>
        <pc:sldMkLst>
          <pc:docMk/>
          <pc:sldMk cId="384174104" sldId="379"/>
        </pc:sldMkLst>
      </pc:sldChg>
      <pc:sldChg chg="modNotesTx">
        <pc:chgData name="EMILIO" userId="3f8c1d5a-aa65-4414-838e-75af189ed68c" providerId="ADAL" clId="{6BC5D3AF-28D8-4E9E-BB1A-BE75DDBC27B6}" dt="2021-06-21T08:50:49.357" v="3" actId="6549"/>
        <pc:sldMkLst>
          <pc:docMk/>
          <pc:sldMk cId="519455623" sldId="406"/>
        </pc:sldMkLst>
      </pc:sldChg>
      <pc:sldChg chg="modNotesTx">
        <pc:chgData name="EMILIO" userId="3f8c1d5a-aa65-4414-838e-75af189ed68c" providerId="ADAL" clId="{6BC5D3AF-28D8-4E9E-BB1A-BE75DDBC27B6}" dt="2021-06-21T08:51:34.308" v="11" actId="6549"/>
        <pc:sldMkLst>
          <pc:docMk/>
          <pc:sldMk cId="1465312638" sldId="407"/>
        </pc:sldMkLst>
      </pc:sldChg>
      <pc:sldChg chg="modNotesTx">
        <pc:chgData name="EMILIO" userId="3f8c1d5a-aa65-4414-838e-75af189ed68c" providerId="ADAL" clId="{6BC5D3AF-28D8-4E9E-BB1A-BE75DDBC27B6}" dt="2021-06-21T08:52:03.166" v="17" actId="6549"/>
        <pc:sldMkLst>
          <pc:docMk/>
          <pc:sldMk cId="2401168672" sldId="408"/>
        </pc:sldMkLst>
      </pc:sldChg>
      <pc:sldChg chg="modNotesTx">
        <pc:chgData name="EMILIO" userId="3f8c1d5a-aa65-4414-838e-75af189ed68c" providerId="ADAL" clId="{6BC5D3AF-28D8-4E9E-BB1A-BE75DDBC27B6}" dt="2021-06-21T08:50:58.343" v="4" actId="6549"/>
        <pc:sldMkLst>
          <pc:docMk/>
          <pc:sldMk cId="3010559538" sldId="410"/>
        </pc:sldMkLst>
      </pc:sldChg>
      <pc:sldChg chg="modNotesTx">
        <pc:chgData name="EMILIO" userId="3f8c1d5a-aa65-4414-838e-75af189ed68c" providerId="ADAL" clId="{6BC5D3AF-28D8-4E9E-BB1A-BE75DDBC27B6}" dt="2021-06-21T08:51:24.668" v="9" actId="6549"/>
        <pc:sldMkLst>
          <pc:docMk/>
          <pc:sldMk cId="1783938860" sldId="419"/>
        </pc:sldMkLst>
      </pc:sldChg>
      <pc:sldChg chg="modNotesTx">
        <pc:chgData name="EMILIO" userId="3f8c1d5a-aa65-4414-838e-75af189ed68c" providerId="ADAL" clId="{6BC5D3AF-28D8-4E9E-BB1A-BE75DDBC27B6}" dt="2021-06-21T08:51:07.372" v="6" actId="6549"/>
        <pc:sldMkLst>
          <pc:docMk/>
          <pc:sldMk cId="2311061251" sldId="420"/>
        </pc:sldMkLst>
      </pc:sldChg>
      <pc:sldChg chg="modNotesTx">
        <pc:chgData name="EMILIO" userId="3f8c1d5a-aa65-4414-838e-75af189ed68c" providerId="ADAL" clId="{6BC5D3AF-28D8-4E9E-BB1A-BE75DDBC27B6}" dt="2021-06-21T08:50:38.423" v="1" actId="6549"/>
        <pc:sldMkLst>
          <pc:docMk/>
          <pc:sldMk cId="4019985789" sldId="422"/>
        </pc:sldMkLst>
      </pc:sldChg>
      <pc:sldChg chg="modNotesTx">
        <pc:chgData name="EMILIO" userId="3f8c1d5a-aa65-4414-838e-75af189ed68c" providerId="ADAL" clId="{6BC5D3AF-28D8-4E9E-BB1A-BE75DDBC27B6}" dt="2021-06-21T08:51:02.943" v="5" actId="6549"/>
        <pc:sldMkLst>
          <pc:docMk/>
          <pc:sldMk cId="209890258" sldId="426"/>
        </pc:sldMkLst>
      </pc:sldChg>
      <pc:sldChg chg="modNotesTx">
        <pc:chgData name="EMILIO" userId="3f8c1d5a-aa65-4414-838e-75af189ed68c" providerId="ADAL" clId="{6BC5D3AF-28D8-4E9E-BB1A-BE75DDBC27B6}" dt="2021-06-21T08:51:15.655" v="7" actId="6549"/>
        <pc:sldMkLst>
          <pc:docMk/>
          <pc:sldMk cId="2839395910" sldId="429"/>
        </pc:sldMkLst>
      </pc:sldChg>
      <pc:sldChg chg="modNotesTx">
        <pc:chgData name="EMILIO" userId="3f8c1d5a-aa65-4414-838e-75af189ed68c" providerId="ADAL" clId="{6BC5D3AF-28D8-4E9E-BB1A-BE75DDBC27B6}" dt="2021-06-21T08:51:20.266" v="8" actId="6549"/>
        <pc:sldMkLst>
          <pc:docMk/>
          <pc:sldMk cId="904997589" sldId="431"/>
        </pc:sldMkLst>
      </pc:sldChg>
      <pc:sldChg chg="modNotesTx">
        <pc:chgData name="EMILIO" userId="3f8c1d5a-aa65-4414-838e-75af189ed68c" providerId="ADAL" clId="{6BC5D3AF-28D8-4E9E-BB1A-BE75DDBC27B6}" dt="2021-06-21T08:51:29.146" v="10" actId="6549"/>
        <pc:sldMkLst>
          <pc:docMk/>
          <pc:sldMk cId="3177368241" sldId="432"/>
        </pc:sldMkLst>
      </pc:sldChg>
      <pc:sldChg chg="modNotesTx">
        <pc:chgData name="EMILIO" userId="3f8c1d5a-aa65-4414-838e-75af189ed68c" providerId="ADAL" clId="{6BC5D3AF-28D8-4E9E-BB1A-BE75DDBC27B6}" dt="2021-06-21T08:51:39.097" v="12" actId="6549"/>
        <pc:sldMkLst>
          <pc:docMk/>
          <pc:sldMk cId="2490194956" sldId="433"/>
        </pc:sldMkLst>
      </pc:sldChg>
      <pc:sldChg chg="modNotesTx">
        <pc:chgData name="EMILIO" userId="3f8c1d5a-aa65-4414-838e-75af189ed68c" providerId="ADAL" clId="{6BC5D3AF-28D8-4E9E-BB1A-BE75DDBC27B6}" dt="2021-06-21T08:51:43.003" v="13" actId="6549"/>
        <pc:sldMkLst>
          <pc:docMk/>
          <pc:sldMk cId="3979516875" sldId="434"/>
        </pc:sldMkLst>
      </pc:sldChg>
      <pc:sldChg chg="modNotesTx">
        <pc:chgData name="EMILIO" userId="3f8c1d5a-aa65-4414-838e-75af189ed68c" providerId="ADAL" clId="{6BC5D3AF-28D8-4E9E-BB1A-BE75DDBC27B6}" dt="2021-06-21T08:51:48.045" v="14" actId="6549"/>
        <pc:sldMkLst>
          <pc:docMk/>
          <pc:sldMk cId="1877842456" sldId="435"/>
        </pc:sldMkLst>
      </pc:sldChg>
      <pc:sldChg chg="modNotesTx">
        <pc:chgData name="EMILIO" userId="3f8c1d5a-aa65-4414-838e-75af189ed68c" providerId="ADAL" clId="{6BC5D3AF-28D8-4E9E-BB1A-BE75DDBC27B6}" dt="2021-06-21T08:51:54.282" v="15" actId="6549"/>
        <pc:sldMkLst>
          <pc:docMk/>
          <pc:sldMk cId="3887289593" sldId="436"/>
        </pc:sldMkLst>
      </pc:sldChg>
      <pc:sldChg chg="modNotesTx">
        <pc:chgData name="EMILIO" userId="3f8c1d5a-aa65-4414-838e-75af189ed68c" providerId="ADAL" clId="{6BC5D3AF-28D8-4E9E-BB1A-BE75DDBC27B6}" dt="2021-06-21T08:52:08.346" v="18" actId="6549"/>
        <pc:sldMkLst>
          <pc:docMk/>
          <pc:sldMk cId="3325402358" sldId="438"/>
        </pc:sldMkLst>
      </pc:sldChg>
      <pc:sldChg chg="del modNotesTx">
        <pc:chgData name="EMILIO" userId="3f8c1d5a-aa65-4414-838e-75af189ed68c" providerId="ADAL" clId="{6BC5D3AF-28D8-4E9E-BB1A-BE75DDBC27B6}" dt="2021-06-21T09:38:29.239" v="586" actId="47"/>
        <pc:sldMkLst>
          <pc:docMk/>
          <pc:sldMk cId="4010114538" sldId="439"/>
        </pc:sldMkLst>
      </pc:sldChg>
      <pc:sldChg chg="addSp delSp modSp add mod delAnim modAnim">
        <pc:chgData name="EMILIO" userId="3f8c1d5a-aa65-4414-838e-75af189ed68c" providerId="ADAL" clId="{6BC5D3AF-28D8-4E9E-BB1A-BE75DDBC27B6}" dt="2021-06-21T10:25:42.580" v="738"/>
        <pc:sldMkLst>
          <pc:docMk/>
          <pc:sldMk cId="252016724" sldId="440"/>
        </pc:sldMkLst>
        <pc:spChg chg="mod">
          <ac:chgData name="EMILIO" userId="3f8c1d5a-aa65-4414-838e-75af189ed68c" providerId="ADAL" clId="{6BC5D3AF-28D8-4E9E-BB1A-BE75DDBC27B6}" dt="2021-06-21T08:52:54.641" v="56" actId="20577"/>
          <ac:spMkLst>
            <pc:docMk/>
            <pc:sldMk cId="252016724" sldId="440"/>
            <ac:spMk id="2" creationId="{EB5481E0-D051-4C2C-9E53-3DE0767FDCD4}"/>
          </ac:spMkLst>
        </pc:spChg>
        <pc:spChg chg="mod">
          <ac:chgData name="EMILIO" userId="3f8c1d5a-aa65-4414-838e-75af189ed68c" providerId="ADAL" clId="{6BC5D3AF-28D8-4E9E-BB1A-BE75DDBC27B6}" dt="2021-06-21T09:35:46.190" v="567" actId="20577"/>
          <ac:spMkLst>
            <pc:docMk/>
            <pc:sldMk cId="252016724" sldId="440"/>
            <ac:spMk id="3" creationId="{DEFB286A-4429-46BF-BD6A-87A0DF15A054}"/>
          </ac:spMkLst>
        </pc:spChg>
        <pc:spChg chg="mod">
          <ac:chgData name="EMILIO" userId="3f8c1d5a-aa65-4414-838e-75af189ed68c" providerId="ADAL" clId="{6BC5D3AF-28D8-4E9E-BB1A-BE75DDBC27B6}" dt="2021-06-21T09:34:33.002" v="538" actId="6549"/>
          <ac:spMkLst>
            <pc:docMk/>
            <pc:sldMk cId="252016724" sldId="440"/>
            <ac:spMk id="5" creationId="{4386119D-BBAB-41EC-874C-322D3724CC68}"/>
          </ac:spMkLst>
        </pc:spChg>
        <pc:spChg chg="add del mod">
          <ac:chgData name="EMILIO" userId="3f8c1d5a-aa65-4414-838e-75af189ed68c" providerId="ADAL" clId="{6BC5D3AF-28D8-4E9E-BB1A-BE75DDBC27B6}" dt="2021-06-21T09:01:30.750" v="108" actId="478"/>
          <ac:spMkLst>
            <pc:docMk/>
            <pc:sldMk cId="252016724" sldId="440"/>
            <ac:spMk id="10" creationId="{9B923F6A-B87A-4C01-82B0-8F2E3BD9C67F}"/>
          </ac:spMkLst>
        </pc:spChg>
        <pc:spChg chg="add del mod">
          <ac:chgData name="EMILIO" userId="3f8c1d5a-aa65-4414-838e-75af189ed68c" providerId="ADAL" clId="{6BC5D3AF-28D8-4E9E-BB1A-BE75DDBC27B6}" dt="2021-06-21T09:03:18.783" v="112" actId="931"/>
          <ac:spMkLst>
            <pc:docMk/>
            <pc:sldMk cId="252016724" sldId="440"/>
            <ac:spMk id="15" creationId="{B505068E-5E92-4EE4-AD1C-1B8D9D81203E}"/>
          </ac:spMkLst>
        </pc:spChg>
        <pc:spChg chg="add del mod">
          <ac:chgData name="EMILIO" userId="3f8c1d5a-aa65-4414-838e-75af189ed68c" providerId="ADAL" clId="{6BC5D3AF-28D8-4E9E-BB1A-BE75DDBC27B6}" dt="2021-06-21T09:18:46.344" v="174" actId="931"/>
          <ac:spMkLst>
            <pc:docMk/>
            <pc:sldMk cId="252016724" sldId="440"/>
            <ac:spMk id="17" creationId="{1E8FE225-5288-48F2-8479-E8EA98514FA8}"/>
          </ac:spMkLst>
        </pc:spChg>
        <pc:spChg chg="add del mod">
          <ac:chgData name="EMILIO" userId="3f8c1d5a-aa65-4414-838e-75af189ed68c" providerId="ADAL" clId="{6BC5D3AF-28D8-4E9E-BB1A-BE75DDBC27B6}" dt="2021-06-21T09:04:25.729" v="116" actId="931"/>
          <ac:spMkLst>
            <pc:docMk/>
            <pc:sldMk cId="252016724" sldId="440"/>
            <ac:spMk id="21" creationId="{7EC861D9-7D2B-4031-AFFF-C0BF8C5C3010}"/>
          </ac:spMkLst>
        </pc:spChg>
        <pc:spChg chg="add del mod">
          <ac:chgData name="EMILIO" userId="3f8c1d5a-aa65-4414-838e-75af189ed68c" providerId="ADAL" clId="{6BC5D3AF-28D8-4E9E-BB1A-BE75DDBC27B6}" dt="2021-06-21T09:05:26.397" v="118" actId="931"/>
          <ac:spMkLst>
            <pc:docMk/>
            <pc:sldMk cId="252016724" sldId="440"/>
            <ac:spMk id="25" creationId="{C2C66563-1CDF-429E-A8DC-68FD2AEDD188}"/>
          </ac:spMkLst>
        </pc:spChg>
        <pc:spChg chg="add del mod">
          <ac:chgData name="EMILIO" userId="3f8c1d5a-aa65-4414-838e-75af189ed68c" providerId="ADAL" clId="{6BC5D3AF-28D8-4E9E-BB1A-BE75DDBC27B6}" dt="2021-06-21T09:32:35.383" v="532" actId="931"/>
          <ac:spMkLst>
            <pc:docMk/>
            <pc:sldMk cId="252016724" sldId="440"/>
            <ac:spMk id="37" creationId="{B673F19A-FA36-464A-9D12-251AB3C777E3}"/>
          </ac:spMkLst>
        </pc:spChg>
        <pc:spChg chg="add del mod">
          <ac:chgData name="EMILIO" userId="3f8c1d5a-aa65-4414-838e-75af189ed68c" providerId="ADAL" clId="{6BC5D3AF-28D8-4E9E-BB1A-BE75DDBC27B6}" dt="2021-06-21T09:33:44.890" v="536" actId="931"/>
          <ac:spMkLst>
            <pc:docMk/>
            <pc:sldMk cId="252016724" sldId="440"/>
            <ac:spMk id="41" creationId="{4DE4D475-1529-490F-A96C-E3A371057279}"/>
          </ac:spMkLst>
        </pc:spChg>
        <pc:picChg chg="del">
          <ac:chgData name="EMILIO" userId="3f8c1d5a-aa65-4414-838e-75af189ed68c" providerId="ADAL" clId="{6BC5D3AF-28D8-4E9E-BB1A-BE75DDBC27B6}" dt="2021-06-21T09:01:35.627" v="111" actId="478"/>
          <ac:picMkLst>
            <pc:docMk/>
            <pc:sldMk cId="252016724" sldId="440"/>
            <ac:picMk id="13" creationId="{F90D8ED3-ABC7-44EA-8E40-FA9444DFD284}"/>
          </ac:picMkLst>
        </pc:picChg>
        <pc:picChg chg="add mod">
          <ac:chgData name="EMILIO" userId="3f8c1d5a-aa65-4414-838e-75af189ed68c" providerId="ADAL" clId="{6BC5D3AF-28D8-4E9E-BB1A-BE75DDBC27B6}" dt="2021-06-21T09:01:31.545" v="109"/>
          <ac:picMkLst>
            <pc:docMk/>
            <pc:sldMk cId="252016724" sldId="440"/>
            <ac:picMk id="14" creationId="{DF56C9E3-F34D-40DB-98E9-A862F76AD5A6}"/>
          </ac:picMkLst>
        </pc:picChg>
        <pc:picChg chg="add del mod">
          <ac:chgData name="EMILIO" userId="3f8c1d5a-aa65-4414-838e-75af189ed68c" providerId="ADAL" clId="{6BC5D3AF-28D8-4E9E-BB1A-BE75DDBC27B6}" dt="2021-06-21T09:03:53.191" v="115" actId="478"/>
          <ac:picMkLst>
            <pc:docMk/>
            <pc:sldMk cId="252016724" sldId="440"/>
            <ac:picMk id="19" creationId="{64FB13BA-D56D-4E26-B9F3-C66CD0B8827A}"/>
          </ac:picMkLst>
        </pc:picChg>
        <pc:picChg chg="add del mod">
          <ac:chgData name="EMILIO" userId="3f8c1d5a-aa65-4414-838e-75af189ed68c" providerId="ADAL" clId="{6BC5D3AF-28D8-4E9E-BB1A-BE75DDBC27B6}" dt="2021-06-21T09:05:04.899" v="117" actId="478"/>
          <ac:picMkLst>
            <pc:docMk/>
            <pc:sldMk cId="252016724" sldId="440"/>
            <ac:picMk id="23" creationId="{D5987053-09FC-4449-9E05-3F06C90A905C}"/>
          </ac:picMkLst>
        </pc:picChg>
        <pc:picChg chg="add del mod">
          <ac:chgData name="EMILIO" userId="3f8c1d5a-aa65-4414-838e-75af189ed68c" providerId="ADAL" clId="{6BC5D3AF-28D8-4E9E-BB1A-BE75DDBC27B6}" dt="2021-06-21T09:32:32.125" v="531" actId="478"/>
          <ac:picMkLst>
            <pc:docMk/>
            <pc:sldMk cId="252016724" sldId="440"/>
            <ac:picMk id="28" creationId="{D1275B33-4C8F-45A0-9B9A-3CB5EA3793CC}"/>
          </ac:picMkLst>
        </pc:picChg>
        <pc:picChg chg="add del mod">
          <ac:chgData name="EMILIO" userId="3f8c1d5a-aa65-4414-838e-75af189ed68c" providerId="ADAL" clId="{6BC5D3AF-28D8-4E9E-BB1A-BE75DDBC27B6}" dt="2021-06-21T09:10:35.879" v="171"/>
          <ac:picMkLst>
            <pc:docMk/>
            <pc:sldMk cId="252016724" sldId="440"/>
            <ac:picMk id="30" creationId="{B127CFF5-BB25-4FB6-97E7-C5FAFB0161A8}"/>
          </ac:picMkLst>
        </pc:picChg>
        <pc:picChg chg="add del mod">
          <ac:chgData name="EMILIO" userId="3f8c1d5a-aa65-4414-838e-75af189ed68c" providerId="ADAL" clId="{6BC5D3AF-28D8-4E9E-BB1A-BE75DDBC27B6}" dt="2021-06-21T09:15:07.202" v="173" actId="931"/>
          <ac:picMkLst>
            <pc:docMk/>
            <pc:sldMk cId="252016724" sldId="440"/>
            <ac:picMk id="32" creationId="{9E04042A-F9FB-4E4E-A2D9-23615575E296}"/>
          </ac:picMkLst>
        </pc:picChg>
        <pc:picChg chg="add del">
          <ac:chgData name="EMILIO" userId="3f8c1d5a-aa65-4414-838e-75af189ed68c" providerId="ADAL" clId="{6BC5D3AF-28D8-4E9E-BB1A-BE75DDBC27B6}" dt="2021-06-21T09:01:34.381" v="110" actId="478"/>
          <ac:picMkLst>
            <pc:docMk/>
            <pc:sldMk cId="252016724" sldId="440"/>
            <ac:picMk id="34" creationId="{0434A3C4-A945-4A9C-9462-123DEAA28387}"/>
          </ac:picMkLst>
        </pc:picChg>
        <pc:picChg chg="add mod">
          <ac:chgData name="EMILIO" userId="3f8c1d5a-aa65-4414-838e-75af189ed68c" providerId="ADAL" clId="{6BC5D3AF-28D8-4E9E-BB1A-BE75DDBC27B6}" dt="2021-06-21T09:35:56.917" v="569" actId="1076"/>
          <ac:picMkLst>
            <pc:docMk/>
            <pc:sldMk cId="252016724" sldId="440"/>
            <ac:picMk id="35" creationId="{2C8BD122-0B3F-4DEE-9864-1F1743E7E055}"/>
          </ac:picMkLst>
        </pc:picChg>
        <pc:picChg chg="add del mod">
          <ac:chgData name="EMILIO" userId="3f8c1d5a-aa65-4414-838e-75af189ed68c" providerId="ADAL" clId="{6BC5D3AF-28D8-4E9E-BB1A-BE75DDBC27B6}" dt="2021-06-21T09:33:41.557" v="535" actId="478"/>
          <ac:picMkLst>
            <pc:docMk/>
            <pc:sldMk cId="252016724" sldId="440"/>
            <ac:picMk id="39" creationId="{951D850F-ED30-4754-9548-F65FC9C51052}"/>
          </ac:picMkLst>
        </pc:picChg>
        <pc:picChg chg="add mod">
          <ac:chgData name="EMILIO" userId="3f8c1d5a-aa65-4414-838e-75af189ed68c" providerId="ADAL" clId="{6BC5D3AF-28D8-4E9E-BB1A-BE75DDBC27B6}" dt="2021-06-21T09:37:58.367" v="585" actId="1076"/>
          <ac:picMkLst>
            <pc:docMk/>
            <pc:sldMk cId="252016724" sldId="440"/>
            <ac:picMk id="43" creationId="{2182FD56-E025-4582-8F9A-E10E4416A973}"/>
          </ac:picMkLst>
        </pc:picChg>
      </pc:sldChg>
      <pc:sldChg chg="addSp delSp modSp add mod setBg delAnim">
        <pc:chgData name="EMILIO" userId="3f8c1d5a-aa65-4414-838e-75af189ed68c" providerId="ADAL" clId="{6BC5D3AF-28D8-4E9E-BB1A-BE75DDBC27B6}" dt="2021-06-21T10:19:55.896" v="737"/>
        <pc:sldMkLst>
          <pc:docMk/>
          <pc:sldMk cId="626209492" sldId="441"/>
        </pc:sldMkLst>
        <pc:spChg chg="mod">
          <ac:chgData name="EMILIO" userId="3f8c1d5a-aa65-4414-838e-75af189ed68c" providerId="ADAL" clId="{6BC5D3AF-28D8-4E9E-BB1A-BE75DDBC27B6}" dt="2021-06-21T09:22:19.989" v="292" actId="20577"/>
          <ac:spMkLst>
            <pc:docMk/>
            <pc:sldMk cId="626209492" sldId="441"/>
            <ac:spMk id="2" creationId="{EB5481E0-D051-4C2C-9E53-3DE0767FDCD4}"/>
          </ac:spMkLst>
        </pc:spChg>
        <pc:spChg chg="mod">
          <ac:chgData name="EMILIO" userId="3f8c1d5a-aa65-4414-838e-75af189ed68c" providerId="ADAL" clId="{6BC5D3AF-28D8-4E9E-BB1A-BE75DDBC27B6}" dt="2021-06-21T09:25:00.207" v="337" actId="6549"/>
          <ac:spMkLst>
            <pc:docMk/>
            <pc:sldMk cId="626209492" sldId="441"/>
            <ac:spMk id="3" creationId="{DEFB286A-4429-46BF-BD6A-87A0DF15A054}"/>
          </ac:spMkLst>
        </pc:spChg>
        <pc:spChg chg="del">
          <ac:chgData name="EMILIO" userId="3f8c1d5a-aa65-4414-838e-75af189ed68c" providerId="ADAL" clId="{6BC5D3AF-28D8-4E9E-BB1A-BE75DDBC27B6}" dt="2021-06-21T09:25:52.837" v="339" actId="478"/>
          <ac:spMkLst>
            <pc:docMk/>
            <pc:sldMk cId="626209492" sldId="441"/>
            <ac:spMk id="5" creationId="{4386119D-BBAB-41EC-874C-322D3724CC68}"/>
          </ac:spMkLst>
        </pc:spChg>
        <pc:spChg chg="add del mod">
          <ac:chgData name="EMILIO" userId="3f8c1d5a-aa65-4414-838e-75af189ed68c" providerId="ADAL" clId="{6BC5D3AF-28D8-4E9E-BB1A-BE75DDBC27B6}" dt="2021-06-21T09:25:57.955" v="340" actId="931"/>
          <ac:spMkLst>
            <pc:docMk/>
            <pc:sldMk cId="626209492" sldId="441"/>
            <ac:spMk id="10" creationId="{97A13C6A-BB3A-4B14-98E4-EA58250DA6CC}"/>
          </ac:spMkLst>
        </pc:spChg>
        <pc:spChg chg="add del mod">
          <ac:chgData name="EMILIO" userId="3f8c1d5a-aa65-4414-838e-75af189ed68c" providerId="ADAL" clId="{6BC5D3AF-28D8-4E9E-BB1A-BE75DDBC27B6}" dt="2021-06-21T09:25:50.526" v="338" actId="478"/>
          <ac:spMkLst>
            <pc:docMk/>
            <pc:sldMk cId="626209492" sldId="441"/>
            <ac:spMk id="13" creationId="{27AEF984-2109-4BA8-828C-DD0E1D7AF9DC}"/>
          </ac:spMkLst>
        </pc:spChg>
        <pc:spChg chg="add del mod">
          <ac:chgData name="EMILIO" userId="3f8c1d5a-aa65-4414-838e-75af189ed68c" providerId="ADAL" clId="{6BC5D3AF-28D8-4E9E-BB1A-BE75DDBC27B6}" dt="2021-06-21T09:26:55.664" v="362" actId="478"/>
          <ac:spMkLst>
            <pc:docMk/>
            <pc:sldMk cId="626209492" sldId="441"/>
            <ac:spMk id="15" creationId="{D8C6B1A2-AE64-4656-BFFD-AF37DE4AB86D}"/>
          </ac:spMkLst>
        </pc:spChg>
        <pc:spChg chg="add del mod">
          <ac:chgData name="EMILIO" userId="3f8c1d5a-aa65-4414-838e-75af189ed68c" providerId="ADAL" clId="{6BC5D3AF-28D8-4E9E-BB1A-BE75DDBC27B6}" dt="2021-06-21T10:17:42.051" v="652" actId="478"/>
          <ac:spMkLst>
            <pc:docMk/>
            <pc:sldMk cId="626209492" sldId="441"/>
            <ac:spMk id="20" creationId="{BC749537-4EC7-45F6-A5D8-E6230D170721}"/>
          </ac:spMkLst>
        </pc:spChg>
        <pc:spChg chg="add del">
          <ac:chgData name="EMILIO" userId="3f8c1d5a-aa65-4414-838e-75af189ed68c" providerId="ADAL" clId="{6BC5D3AF-28D8-4E9E-BB1A-BE75DDBC27B6}" dt="2021-06-21T09:28:40.109" v="372" actId="22"/>
          <ac:spMkLst>
            <pc:docMk/>
            <pc:sldMk cId="626209492" sldId="441"/>
            <ac:spMk id="22" creationId="{B530DB1F-B4BE-4463-997C-8B85769E0A34}"/>
          </ac:spMkLst>
        </pc:spChg>
        <pc:picChg chg="add del mod">
          <ac:chgData name="EMILIO" userId="3f8c1d5a-aa65-4414-838e-75af189ed68c" providerId="ADAL" clId="{6BC5D3AF-28D8-4E9E-BB1A-BE75DDBC27B6}" dt="2021-06-21T10:18:17.536" v="704" actId="29295"/>
          <ac:picMkLst>
            <pc:docMk/>
            <pc:sldMk cId="626209492" sldId="441"/>
            <ac:picMk id="17" creationId="{8934124C-2BAF-4C31-841D-17BDE41A18B7}"/>
          </ac:picMkLst>
        </pc:picChg>
        <pc:picChg chg="add del mod">
          <ac:chgData name="EMILIO" userId="3f8c1d5a-aa65-4414-838e-75af189ed68c" providerId="ADAL" clId="{6BC5D3AF-28D8-4E9E-BB1A-BE75DDBC27B6}" dt="2021-06-21T10:17:41.383" v="651" actId="931"/>
          <ac:picMkLst>
            <pc:docMk/>
            <pc:sldMk cId="626209492" sldId="441"/>
            <ac:picMk id="23" creationId="{CC21EF21-8805-4D98-8F1C-D14EDAD8D7E5}"/>
          </ac:picMkLst>
        </pc:picChg>
        <pc:picChg chg="del">
          <ac:chgData name="EMILIO" userId="3f8c1d5a-aa65-4414-838e-75af189ed68c" providerId="ADAL" clId="{6BC5D3AF-28D8-4E9E-BB1A-BE75DDBC27B6}" dt="2021-06-21T09:22:02.834" v="254" actId="478"/>
          <ac:picMkLst>
            <pc:docMk/>
            <pc:sldMk cId="626209492" sldId="441"/>
            <ac:picMk id="28" creationId="{D1275B33-4C8F-45A0-9B9A-3CB5EA3793CC}"/>
          </ac:picMkLst>
        </pc:picChg>
        <pc:picChg chg="del">
          <ac:chgData name="EMILIO" userId="3f8c1d5a-aa65-4414-838e-75af189ed68c" providerId="ADAL" clId="{6BC5D3AF-28D8-4E9E-BB1A-BE75DDBC27B6}" dt="2021-06-21T09:22:03.942" v="255" actId="478"/>
          <ac:picMkLst>
            <pc:docMk/>
            <pc:sldMk cId="626209492" sldId="441"/>
            <ac:picMk id="35" creationId="{2C8BD122-0B3F-4DEE-9864-1F1743E7E055}"/>
          </ac:picMkLst>
        </pc:picChg>
      </pc:sldChg>
      <pc:sldChg chg="addSp delSp modSp add mod">
        <pc:chgData name="EMILIO" userId="3f8c1d5a-aa65-4414-838e-75af189ed68c" providerId="ADAL" clId="{6BC5D3AF-28D8-4E9E-BB1A-BE75DDBC27B6}" dt="2021-06-21T09:30:46.191" v="530" actId="14100"/>
        <pc:sldMkLst>
          <pc:docMk/>
          <pc:sldMk cId="729324170" sldId="442"/>
        </pc:sldMkLst>
        <pc:spChg chg="mod">
          <ac:chgData name="EMILIO" userId="3f8c1d5a-aa65-4414-838e-75af189ed68c" providerId="ADAL" clId="{6BC5D3AF-28D8-4E9E-BB1A-BE75DDBC27B6}" dt="2021-06-21T09:28:51.270" v="401" actId="20577"/>
          <ac:spMkLst>
            <pc:docMk/>
            <pc:sldMk cId="729324170" sldId="442"/>
            <ac:spMk id="2" creationId="{EB5481E0-D051-4C2C-9E53-3DE0767FDCD4}"/>
          </ac:spMkLst>
        </pc:spChg>
        <pc:spChg chg="mod">
          <ac:chgData name="EMILIO" userId="3f8c1d5a-aa65-4414-838e-75af189ed68c" providerId="ADAL" clId="{6BC5D3AF-28D8-4E9E-BB1A-BE75DDBC27B6}" dt="2021-06-21T09:30:39.193" v="529" actId="20577"/>
          <ac:spMkLst>
            <pc:docMk/>
            <pc:sldMk cId="729324170" sldId="442"/>
            <ac:spMk id="3" creationId="{DEFB286A-4429-46BF-BD6A-87A0DF15A054}"/>
          </ac:spMkLst>
        </pc:spChg>
        <pc:spChg chg="add del mod">
          <ac:chgData name="EMILIO" userId="3f8c1d5a-aa65-4414-838e-75af189ed68c" providerId="ADAL" clId="{6BC5D3AF-28D8-4E9E-BB1A-BE75DDBC27B6}" dt="2021-06-21T09:29:50.582" v="432" actId="931"/>
          <ac:spMkLst>
            <pc:docMk/>
            <pc:sldMk cId="729324170" sldId="442"/>
            <ac:spMk id="8" creationId="{0D7D8792-681A-4EA4-ABDC-DB841DDFC759}"/>
          </ac:spMkLst>
        </pc:spChg>
        <pc:picChg chg="add mod">
          <ac:chgData name="EMILIO" userId="3f8c1d5a-aa65-4414-838e-75af189ed68c" providerId="ADAL" clId="{6BC5D3AF-28D8-4E9E-BB1A-BE75DDBC27B6}" dt="2021-06-21T09:30:46.191" v="530" actId="14100"/>
          <ac:picMkLst>
            <pc:docMk/>
            <pc:sldMk cId="729324170" sldId="442"/>
            <ac:picMk id="11" creationId="{7E330304-8961-4402-834C-9ED5B4E1C55D}"/>
          </ac:picMkLst>
        </pc:picChg>
        <pc:picChg chg="del">
          <ac:chgData name="EMILIO" userId="3f8c1d5a-aa65-4414-838e-75af189ed68c" providerId="ADAL" clId="{6BC5D3AF-28D8-4E9E-BB1A-BE75DDBC27B6}" dt="2021-06-21T09:29:12.560" v="431" actId="478"/>
          <ac:picMkLst>
            <pc:docMk/>
            <pc:sldMk cId="729324170" sldId="442"/>
            <ac:picMk id="17" creationId="{8934124C-2BAF-4C31-841D-17BDE41A18B7}"/>
          </ac:picMkLst>
        </pc:picChg>
      </pc:sldChg>
      <pc:sldChg chg="addSp delSp modSp add mod">
        <pc:chgData name="EMILIO" userId="3f8c1d5a-aa65-4414-838e-75af189ed68c" providerId="ADAL" clId="{6BC5D3AF-28D8-4E9E-BB1A-BE75DDBC27B6}" dt="2021-06-21T10:16:44.858" v="648" actId="1076"/>
        <pc:sldMkLst>
          <pc:docMk/>
          <pc:sldMk cId="1841025753" sldId="443"/>
        </pc:sldMkLst>
        <pc:spChg chg="mod">
          <ac:chgData name="EMILIO" userId="3f8c1d5a-aa65-4414-838e-75af189ed68c" providerId="ADAL" clId="{6BC5D3AF-28D8-4E9E-BB1A-BE75DDBC27B6}" dt="2021-06-21T09:39:35.678" v="595" actId="20577"/>
          <ac:spMkLst>
            <pc:docMk/>
            <pc:sldMk cId="1841025753" sldId="443"/>
            <ac:spMk id="2" creationId="{EB5481E0-D051-4C2C-9E53-3DE0767FDCD4}"/>
          </ac:spMkLst>
        </pc:spChg>
        <pc:spChg chg="mod">
          <ac:chgData name="EMILIO" userId="3f8c1d5a-aa65-4414-838e-75af189ed68c" providerId="ADAL" clId="{6BC5D3AF-28D8-4E9E-BB1A-BE75DDBC27B6}" dt="2021-06-21T10:16:40.023" v="647" actId="20577"/>
          <ac:spMkLst>
            <pc:docMk/>
            <pc:sldMk cId="1841025753" sldId="443"/>
            <ac:spMk id="3" creationId="{DEFB286A-4429-46BF-BD6A-87A0DF15A054}"/>
          </ac:spMkLst>
        </pc:spChg>
        <pc:spChg chg="add del mod">
          <ac:chgData name="EMILIO" userId="3f8c1d5a-aa65-4414-838e-75af189ed68c" providerId="ADAL" clId="{6BC5D3AF-28D8-4E9E-BB1A-BE75DDBC27B6}" dt="2021-06-21T10:15:56.940" v="626" actId="931"/>
          <ac:spMkLst>
            <pc:docMk/>
            <pc:sldMk cId="1841025753" sldId="443"/>
            <ac:spMk id="8" creationId="{B74261C5-C3D8-4298-A5AB-740B31ECB2D8}"/>
          </ac:spMkLst>
        </pc:spChg>
        <pc:picChg chg="add mod">
          <ac:chgData name="EMILIO" userId="3f8c1d5a-aa65-4414-838e-75af189ed68c" providerId="ADAL" clId="{6BC5D3AF-28D8-4E9E-BB1A-BE75DDBC27B6}" dt="2021-06-21T10:16:44.858" v="648" actId="1076"/>
          <ac:picMkLst>
            <pc:docMk/>
            <pc:sldMk cId="1841025753" sldId="443"/>
            <ac:picMk id="11" creationId="{521E9880-9509-458D-8BF0-3D8DA9257DAB}"/>
          </ac:picMkLst>
        </pc:picChg>
        <pc:picChg chg="del">
          <ac:chgData name="EMILIO" userId="3f8c1d5a-aa65-4414-838e-75af189ed68c" providerId="ADAL" clId="{6BC5D3AF-28D8-4E9E-BB1A-BE75DDBC27B6}" dt="2021-06-21T09:40:07.023" v="625" actId="478"/>
          <ac:picMkLst>
            <pc:docMk/>
            <pc:sldMk cId="1841025753" sldId="443"/>
            <ac:picMk id="17" creationId="{8934124C-2BAF-4C31-841D-17BDE41A18B7}"/>
          </ac:picMkLst>
        </pc:picChg>
      </pc:sldChg>
      <pc:sldMasterChg chg="setBg modSldLayout">
        <pc:chgData name="EMILIO" userId="3f8c1d5a-aa65-4414-838e-75af189ed68c" providerId="ADAL" clId="{6BC5D3AF-28D8-4E9E-BB1A-BE75DDBC27B6}" dt="2021-06-21T10:19:55.896" v="737"/>
        <pc:sldMasterMkLst>
          <pc:docMk/>
          <pc:sldMasterMk cId="142161615" sldId="2147483690"/>
        </pc:sldMasterMkLst>
        <pc:sldLayoutChg chg="setBg">
          <pc:chgData name="EMILIO" userId="3f8c1d5a-aa65-4414-838e-75af189ed68c" providerId="ADAL" clId="{6BC5D3AF-28D8-4E9E-BB1A-BE75DDBC27B6}" dt="2021-06-21T10:19:55.896" v="737"/>
          <pc:sldLayoutMkLst>
            <pc:docMk/>
            <pc:sldMasterMk cId="142161615" sldId="2147483690"/>
            <pc:sldLayoutMk cId="387770307" sldId="2147483691"/>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564844739" sldId="2147483692"/>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2725041947" sldId="2147483693"/>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2175999859" sldId="2147483694"/>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3741072218" sldId="2147483695"/>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4234511142" sldId="2147483696"/>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1775295401" sldId="2147483697"/>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2544227164" sldId="2147483698"/>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2269810809" sldId="2147483699"/>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3537668754" sldId="2147483700"/>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3810214256" sldId="2147483701"/>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628643274" sldId="2147483702"/>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1764881070" sldId="2147483703"/>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4274733718" sldId="2147483704"/>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2836375243" sldId="2147483705"/>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2751371254" sldId="2147483706"/>
          </pc:sldLayoutMkLst>
        </pc:sldLayoutChg>
        <pc:sldLayoutChg chg="setBg">
          <pc:chgData name="EMILIO" userId="3f8c1d5a-aa65-4414-838e-75af189ed68c" providerId="ADAL" clId="{6BC5D3AF-28D8-4E9E-BB1A-BE75DDBC27B6}" dt="2021-06-21T10:19:55.896" v="737"/>
          <pc:sldLayoutMkLst>
            <pc:docMk/>
            <pc:sldMasterMk cId="142161615" sldId="2147483690"/>
            <pc:sldLayoutMk cId="3867019496" sldId="2147483707"/>
          </pc:sldLayoutMkLst>
        </pc:sldLayoutChg>
      </pc:sldMasterChg>
      <pc:sldMasterChg chg="setBg modSldLayout">
        <pc:chgData name="EMILIO" userId="3f8c1d5a-aa65-4414-838e-75af189ed68c" providerId="ADAL" clId="{6BC5D3AF-28D8-4E9E-BB1A-BE75DDBC27B6}" dt="2021-06-21T10:19:55.896" v="737"/>
        <pc:sldMasterMkLst>
          <pc:docMk/>
          <pc:sldMasterMk cId="2701012550" sldId="2147483708"/>
        </pc:sldMasterMkLst>
        <pc:sldLayoutChg chg="setBg">
          <pc:chgData name="EMILIO" userId="3f8c1d5a-aa65-4414-838e-75af189ed68c" providerId="ADAL" clId="{6BC5D3AF-28D8-4E9E-BB1A-BE75DDBC27B6}" dt="2021-06-21T10:19:55.896" v="737"/>
          <pc:sldLayoutMkLst>
            <pc:docMk/>
            <pc:sldMasterMk cId="2701012550" sldId="2147483708"/>
            <pc:sldLayoutMk cId="461293531" sldId="2147483709"/>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2262422451" sldId="2147483710"/>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740509626" sldId="2147483711"/>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3254097600" sldId="2147483712"/>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666290524" sldId="2147483713"/>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2369801271" sldId="2147483714"/>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3149720481" sldId="2147483715"/>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1910685676" sldId="2147483716"/>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2281144440" sldId="2147483717"/>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2323422183" sldId="2147483718"/>
          </pc:sldLayoutMkLst>
        </pc:sldLayoutChg>
        <pc:sldLayoutChg chg="setBg">
          <pc:chgData name="EMILIO" userId="3f8c1d5a-aa65-4414-838e-75af189ed68c" providerId="ADAL" clId="{6BC5D3AF-28D8-4E9E-BB1A-BE75DDBC27B6}" dt="2021-06-21T10:19:55.896" v="737"/>
          <pc:sldLayoutMkLst>
            <pc:docMk/>
            <pc:sldMasterMk cId="2701012550" sldId="2147483708"/>
            <pc:sldLayoutMk cId="4073583012" sldId="2147483719"/>
          </pc:sldLayoutMkLst>
        </pc:sldLayoutChg>
      </pc:sldMasterChg>
      <pc:sldMasterChg chg="setBg modSldLayout">
        <pc:chgData name="EMILIO" userId="3f8c1d5a-aa65-4414-838e-75af189ed68c" providerId="ADAL" clId="{6BC5D3AF-28D8-4E9E-BB1A-BE75DDBC27B6}" dt="2021-06-21T10:19:55.896" v="737"/>
        <pc:sldMasterMkLst>
          <pc:docMk/>
          <pc:sldMasterMk cId="3809970767" sldId="2147483720"/>
        </pc:sldMasterMkLst>
        <pc:sldLayoutChg chg="setBg">
          <pc:chgData name="EMILIO" userId="3f8c1d5a-aa65-4414-838e-75af189ed68c" providerId="ADAL" clId="{6BC5D3AF-28D8-4E9E-BB1A-BE75DDBC27B6}" dt="2021-06-21T10:19:55.896" v="737"/>
          <pc:sldLayoutMkLst>
            <pc:docMk/>
            <pc:sldMasterMk cId="3809970767" sldId="2147483720"/>
            <pc:sldLayoutMk cId="2449652364" sldId="2147483721"/>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452958338" sldId="2147483722"/>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1745560842" sldId="2147483723"/>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2107016128" sldId="2147483724"/>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3845354258" sldId="2147483725"/>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3391105522" sldId="2147483726"/>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80771471" sldId="2147483727"/>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1161598035" sldId="2147483728"/>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3010246443" sldId="2147483729"/>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2191311891" sldId="2147483730"/>
          </pc:sldLayoutMkLst>
        </pc:sldLayoutChg>
        <pc:sldLayoutChg chg="setBg">
          <pc:chgData name="EMILIO" userId="3f8c1d5a-aa65-4414-838e-75af189ed68c" providerId="ADAL" clId="{6BC5D3AF-28D8-4E9E-BB1A-BE75DDBC27B6}" dt="2021-06-21T10:19:55.896" v="737"/>
          <pc:sldLayoutMkLst>
            <pc:docMk/>
            <pc:sldMasterMk cId="3809970767" sldId="2147483720"/>
            <pc:sldLayoutMk cId="3280598960" sldId="2147483731"/>
          </pc:sldLayoutMkLst>
        </pc:sldLayoutChg>
      </pc:sldMasterChg>
    </pc:docChg>
  </pc:docChgLst>
  <pc:docChgLst>
    <pc:chgData name="EMILIO MARTINEZ NUÑEZ" userId="3f8c1d5a-aa65-4414-838e-75af189ed68c" providerId="ADAL" clId="{26EF040C-0056-4D25-AFC4-E80DC2A5D4E4}"/>
    <pc:docChg chg="custSel addSld modSld sldOrd">
      <pc:chgData name="EMILIO MARTINEZ NUÑEZ" userId="3f8c1d5a-aa65-4414-838e-75af189ed68c" providerId="ADAL" clId="{26EF040C-0056-4D25-AFC4-E80DC2A5D4E4}" dt="2022-04-06T10:39:24.190" v="204"/>
      <pc:docMkLst>
        <pc:docMk/>
      </pc:docMkLst>
      <pc:sldChg chg="modSp mod">
        <pc:chgData name="EMILIO MARTINEZ NUÑEZ" userId="3f8c1d5a-aa65-4414-838e-75af189ed68c" providerId="ADAL" clId="{26EF040C-0056-4D25-AFC4-E80DC2A5D4E4}" dt="2022-03-18T10:52:58.184" v="43" actId="20577"/>
        <pc:sldMkLst>
          <pc:docMk/>
          <pc:sldMk cId="4019985789" sldId="422"/>
        </pc:sldMkLst>
        <pc:spChg chg="mod">
          <ac:chgData name="EMILIO MARTINEZ NUÑEZ" userId="3f8c1d5a-aa65-4414-838e-75af189ed68c" providerId="ADAL" clId="{26EF040C-0056-4D25-AFC4-E80DC2A5D4E4}" dt="2022-03-18T10:52:58.184" v="43" actId="20577"/>
          <ac:spMkLst>
            <pc:docMk/>
            <pc:sldMk cId="4019985789" sldId="422"/>
            <ac:spMk id="3" creationId="{9A11AE3D-3C86-4D85-821B-C3A843F5B5F4}"/>
          </ac:spMkLst>
        </pc:spChg>
      </pc:sldChg>
      <pc:sldChg chg="modSp add mod">
        <pc:chgData name="EMILIO MARTINEZ NUÑEZ" userId="3f8c1d5a-aa65-4414-838e-75af189ed68c" providerId="ADAL" clId="{26EF040C-0056-4D25-AFC4-E80DC2A5D4E4}" dt="2022-03-18T11:01:45.590" v="141" actId="20577"/>
        <pc:sldMkLst>
          <pc:docMk/>
          <pc:sldMk cId="3887289593" sldId="436"/>
        </pc:sldMkLst>
        <pc:spChg chg="mod">
          <ac:chgData name="EMILIO MARTINEZ NUÑEZ" userId="3f8c1d5a-aa65-4414-838e-75af189ed68c" providerId="ADAL" clId="{26EF040C-0056-4D25-AFC4-E80DC2A5D4E4}" dt="2022-03-18T11:01:24.379" v="136" actId="21"/>
          <ac:spMkLst>
            <pc:docMk/>
            <pc:sldMk cId="3887289593" sldId="436"/>
            <ac:spMk id="2" creationId="{EB5481E0-D051-4C2C-9E53-3DE0767FDCD4}"/>
          </ac:spMkLst>
        </pc:spChg>
        <pc:spChg chg="mod">
          <ac:chgData name="EMILIO MARTINEZ NUÑEZ" userId="3f8c1d5a-aa65-4414-838e-75af189ed68c" providerId="ADAL" clId="{26EF040C-0056-4D25-AFC4-E80DC2A5D4E4}" dt="2022-03-18T11:01:45.590" v="141" actId="20577"/>
          <ac:spMkLst>
            <pc:docMk/>
            <pc:sldMk cId="3887289593" sldId="436"/>
            <ac:spMk id="3" creationId="{DEFB286A-4429-46BF-BD6A-87A0DF15A054}"/>
          </ac:spMkLst>
        </pc:spChg>
      </pc:sldChg>
      <pc:sldChg chg="ord">
        <pc:chgData name="EMILIO MARTINEZ NUÑEZ" userId="3f8c1d5a-aa65-4414-838e-75af189ed68c" providerId="ADAL" clId="{26EF040C-0056-4D25-AFC4-E80DC2A5D4E4}" dt="2022-03-18T10:59:06.234" v="85"/>
        <pc:sldMkLst>
          <pc:docMk/>
          <pc:sldMk cId="4129111352" sldId="461"/>
        </pc:sldMkLst>
      </pc:sldChg>
      <pc:sldChg chg="modSp mod ord">
        <pc:chgData name="EMILIO MARTINEZ NUÑEZ" userId="3f8c1d5a-aa65-4414-838e-75af189ed68c" providerId="ADAL" clId="{26EF040C-0056-4D25-AFC4-E80DC2A5D4E4}" dt="2022-03-18T11:03:58.348" v="182" actId="20577"/>
        <pc:sldMkLst>
          <pc:docMk/>
          <pc:sldMk cId="1867572756" sldId="464"/>
        </pc:sldMkLst>
        <pc:spChg chg="mod">
          <ac:chgData name="EMILIO MARTINEZ NUÑEZ" userId="3f8c1d5a-aa65-4414-838e-75af189ed68c" providerId="ADAL" clId="{26EF040C-0056-4D25-AFC4-E80DC2A5D4E4}" dt="2022-03-18T11:03:54.748" v="181" actId="20577"/>
          <ac:spMkLst>
            <pc:docMk/>
            <pc:sldMk cId="1867572756" sldId="464"/>
            <ac:spMk id="2" creationId="{EB5481E0-D051-4C2C-9E53-3DE0767FDCD4}"/>
          </ac:spMkLst>
        </pc:spChg>
        <pc:spChg chg="mod">
          <ac:chgData name="EMILIO MARTINEZ NUÑEZ" userId="3f8c1d5a-aa65-4414-838e-75af189ed68c" providerId="ADAL" clId="{26EF040C-0056-4D25-AFC4-E80DC2A5D4E4}" dt="2022-03-18T11:03:58.348" v="182" actId="20577"/>
          <ac:spMkLst>
            <pc:docMk/>
            <pc:sldMk cId="1867572756" sldId="464"/>
            <ac:spMk id="3" creationId="{DEFB286A-4429-46BF-BD6A-87A0DF15A054}"/>
          </ac:spMkLst>
        </pc:spChg>
      </pc:sldChg>
      <pc:sldChg chg="modSp mod">
        <pc:chgData name="EMILIO MARTINEZ NUÑEZ" userId="3f8c1d5a-aa65-4414-838e-75af189ed68c" providerId="ADAL" clId="{26EF040C-0056-4D25-AFC4-E80DC2A5D4E4}" dt="2022-04-06T10:39:24.190" v="204"/>
        <pc:sldMkLst>
          <pc:docMk/>
          <pc:sldMk cId="2209597661" sldId="469"/>
        </pc:sldMkLst>
        <pc:spChg chg="mod">
          <ac:chgData name="EMILIO MARTINEZ NUÑEZ" userId="3f8c1d5a-aa65-4414-838e-75af189ed68c" providerId="ADAL" clId="{26EF040C-0056-4D25-AFC4-E80DC2A5D4E4}" dt="2022-04-06T10:39:24.190" v="204"/>
          <ac:spMkLst>
            <pc:docMk/>
            <pc:sldMk cId="2209597661" sldId="469"/>
            <ac:spMk id="3" creationId="{4AA015E9-A5EB-413E-AD44-FFD6BF8BA4EA}"/>
          </ac:spMkLst>
        </pc:spChg>
      </pc:sldChg>
    </pc:docChg>
  </pc:docChgLst>
  <pc:docChgLst>
    <pc:chgData name="EMILIO" userId="3f8c1d5a-aa65-4414-838e-75af189ed68c" providerId="ADAL" clId="{FEB2CDA6-E3C0-4EF0-B41F-E65CA383183A}"/>
    <pc:docChg chg="undo redo custSel addSld delSld modSld sldOrd">
      <pc:chgData name="EMILIO" userId="3f8c1d5a-aa65-4414-838e-75af189ed68c" providerId="ADAL" clId="{FEB2CDA6-E3C0-4EF0-B41F-E65CA383183A}" dt="2021-03-29T17:29:13.497" v="3210" actId="27636"/>
      <pc:docMkLst>
        <pc:docMk/>
      </pc:docMkLst>
      <pc:sldChg chg="addSp delSp modSp mod modAnim">
        <pc:chgData name="EMILIO" userId="3f8c1d5a-aa65-4414-838e-75af189ed68c" providerId="ADAL" clId="{FEB2CDA6-E3C0-4EF0-B41F-E65CA383183A}" dt="2021-03-29T16:26:23.729" v="2423" actId="20577"/>
        <pc:sldMkLst>
          <pc:docMk/>
          <pc:sldMk cId="384174104" sldId="379"/>
        </pc:sldMkLst>
        <pc:spChg chg="mod">
          <ac:chgData name="EMILIO" userId="3f8c1d5a-aa65-4414-838e-75af189ed68c" providerId="ADAL" clId="{FEB2CDA6-E3C0-4EF0-B41F-E65CA383183A}" dt="2021-03-29T08:14:30.173" v="19" actId="20577"/>
          <ac:spMkLst>
            <pc:docMk/>
            <pc:sldMk cId="384174104" sldId="379"/>
            <ac:spMk id="2" creationId="{55229B7E-E308-4DEE-A600-828755168F20}"/>
          </ac:spMkLst>
        </pc:spChg>
        <pc:spChg chg="mod">
          <ac:chgData name="EMILIO" userId="3f8c1d5a-aa65-4414-838e-75af189ed68c" providerId="ADAL" clId="{FEB2CDA6-E3C0-4EF0-B41F-E65CA383183A}" dt="2021-03-29T16:26:23.729" v="2423" actId="20577"/>
          <ac:spMkLst>
            <pc:docMk/>
            <pc:sldMk cId="384174104" sldId="379"/>
            <ac:spMk id="3" creationId="{96F61B35-36DC-4594-B267-269BD2246242}"/>
          </ac:spMkLst>
        </pc:spChg>
        <pc:spChg chg="mod">
          <ac:chgData name="EMILIO" userId="3f8c1d5a-aa65-4414-838e-75af189ed68c" providerId="ADAL" clId="{FEB2CDA6-E3C0-4EF0-B41F-E65CA383183A}" dt="2021-03-29T08:17:12.514" v="223" actId="6549"/>
          <ac:spMkLst>
            <pc:docMk/>
            <pc:sldMk cId="384174104" sldId="379"/>
            <ac:spMk id="4" creationId="{D025725D-9A68-41D9-A3BA-D6894D5F49DB}"/>
          </ac:spMkLst>
        </pc:spChg>
        <pc:picChg chg="add del mod">
          <ac:chgData name="EMILIO" userId="3f8c1d5a-aa65-4414-838e-75af189ed68c" providerId="ADAL" clId="{FEB2CDA6-E3C0-4EF0-B41F-E65CA383183A}" dt="2021-03-29T08:17:02.891" v="222"/>
          <ac:picMkLst>
            <pc:docMk/>
            <pc:sldMk cId="384174104" sldId="379"/>
            <ac:picMk id="7" creationId="{482B2041-1AD9-4822-9B91-E6F5186F9764}"/>
          </ac:picMkLst>
        </pc:picChg>
      </pc:sldChg>
      <pc:sldChg chg="addSp delSp modSp del mod delAnim modAnim">
        <pc:chgData name="EMILIO" userId="3f8c1d5a-aa65-4414-838e-75af189ed68c" providerId="ADAL" clId="{FEB2CDA6-E3C0-4EF0-B41F-E65CA383183A}" dt="2021-03-29T17:15:21.703" v="2714" actId="47"/>
        <pc:sldMkLst>
          <pc:docMk/>
          <pc:sldMk cId="223838780" sldId="385"/>
        </pc:sldMkLst>
        <pc:spChg chg="mod">
          <ac:chgData name="EMILIO" userId="3f8c1d5a-aa65-4414-838e-75af189ed68c" providerId="ADAL" clId="{FEB2CDA6-E3C0-4EF0-B41F-E65CA383183A}" dt="2021-03-29T17:00:42.480" v="2639" actId="255"/>
          <ac:spMkLst>
            <pc:docMk/>
            <pc:sldMk cId="223838780" sldId="385"/>
            <ac:spMk id="2" creationId="{ECB29A37-9F01-4E78-802A-3CDA4671B128}"/>
          </ac:spMkLst>
        </pc:spChg>
        <pc:spChg chg="mod">
          <ac:chgData name="EMILIO" userId="3f8c1d5a-aa65-4414-838e-75af189ed68c" providerId="ADAL" clId="{FEB2CDA6-E3C0-4EF0-B41F-E65CA383183A}" dt="2021-03-29T16:34:36.876" v="2534" actId="20577"/>
          <ac:spMkLst>
            <pc:docMk/>
            <pc:sldMk cId="223838780" sldId="385"/>
            <ac:spMk id="3" creationId="{A8DA0C24-714F-4808-A739-99061CC845E1}"/>
          </ac:spMkLst>
        </pc:spChg>
        <pc:spChg chg="mod">
          <ac:chgData name="EMILIO" userId="3f8c1d5a-aa65-4414-838e-75af189ed68c" providerId="ADAL" clId="{FEB2CDA6-E3C0-4EF0-B41F-E65CA383183A}" dt="2021-03-29T16:32:42.166" v="2441" actId="20577"/>
          <ac:spMkLst>
            <pc:docMk/>
            <pc:sldMk cId="223838780" sldId="385"/>
            <ac:spMk id="5" creationId="{7EAE7B5E-34C1-4467-983D-7E785E1C1743}"/>
          </ac:spMkLst>
        </pc:spChg>
        <pc:spChg chg="mod">
          <ac:chgData name="EMILIO" userId="3f8c1d5a-aa65-4414-838e-75af189ed68c" providerId="ADAL" clId="{FEB2CDA6-E3C0-4EF0-B41F-E65CA383183A}" dt="2021-03-29T16:34:20.404" v="2499" actId="20577"/>
          <ac:spMkLst>
            <pc:docMk/>
            <pc:sldMk cId="223838780" sldId="385"/>
            <ac:spMk id="6" creationId="{1F193172-EB04-4C9E-9B55-86C2A26B57A0}"/>
          </ac:spMkLst>
        </pc:spChg>
        <pc:spChg chg="mod">
          <ac:chgData name="EMILIO" userId="3f8c1d5a-aa65-4414-838e-75af189ed68c" providerId="ADAL" clId="{FEB2CDA6-E3C0-4EF0-B41F-E65CA383183A}" dt="2021-03-29T16:32:52.247" v="2465" actId="20577"/>
          <ac:spMkLst>
            <pc:docMk/>
            <pc:sldMk cId="223838780" sldId="385"/>
            <ac:spMk id="8" creationId="{15403A8C-51AC-4F86-A23C-377B7BB11749}"/>
          </ac:spMkLst>
        </pc:spChg>
        <pc:spChg chg="mod">
          <ac:chgData name="EMILIO" userId="3f8c1d5a-aa65-4414-838e-75af189ed68c" providerId="ADAL" clId="{FEB2CDA6-E3C0-4EF0-B41F-E65CA383183A}" dt="2021-03-29T16:35:12.014" v="2570" actId="20577"/>
          <ac:spMkLst>
            <pc:docMk/>
            <pc:sldMk cId="223838780" sldId="385"/>
            <ac:spMk id="9" creationId="{D61A67A8-2E49-4E49-A1D6-52F1D4C27DAF}"/>
          </ac:spMkLst>
        </pc:spChg>
        <pc:spChg chg="mod">
          <ac:chgData name="EMILIO" userId="3f8c1d5a-aa65-4414-838e-75af189ed68c" providerId="ADAL" clId="{FEB2CDA6-E3C0-4EF0-B41F-E65CA383183A}" dt="2021-03-29T16:32:54.800" v="2469" actId="20577"/>
          <ac:spMkLst>
            <pc:docMk/>
            <pc:sldMk cId="223838780" sldId="385"/>
            <ac:spMk id="11" creationId="{43928F5A-285E-4D60-B81E-32A0BFCBE881}"/>
          </ac:spMkLst>
        </pc:spChg>
        <pc:spChg chg="add del mod">
          <ac:chgData name="EMILIO" userId="3f8c1d5a-aa65-4414-838e-75af189ed68c" providerId="ADAL" clId="{FEB2CDA6-E3C0-4EF0-B41F-E65CA383183A}" dt="2021-03-29T16:31:10.073" v="2428"/>
          <ac:spMkLst>
            <pc:docMk/>
            <pc:sldMk cId="223838780" sldId="385"/>
            <ac:spMk id="13" creationId="{426880A8-3CF9-41AF-9153-F3D4A0D0A0F8}"/>
          </ac:spMkLst>
        </pc:spChg>
        <pc:spChg chg="add del mod">
          <ac:chgData name="EMILIO" userId="3f8c1d5a-aa65-4414-838e-75af189ed68c" providerId="ADAL" clId="{FEB2CDA6-E3C0-4EF0-B41F-E65CA383183A}" dt="2021-03-29T16:31:15.260" v="2431"/>
          <ac:spMkLst>
            <pc:docMk/>
            <pc:sldMk cId="223838780" sldId="385"/>
            <ac:spMk id="16" creationId="{9C794EB7-F64C-40D9-9190-D726B4186F10}"/>
          </ac:spMkLst>
        </pc:spChg>
        <pc:spChg chg="add del mod">
          <ac:chgData name="EMILIO" userId="3f8c1d5a-aa65-4414-838e-75af189ed68c" providerId="ADAL" clId="{FEB2CDA6-E3C0-4EF0-B41F-E65CA383183A}" dt="2021-03-29T16:31:19.325" v="2434"/>
          <ac:spMkLst>
            <pc:docMk/>
            <pc:sldMk cId="223838780" sldId="385"/>
            <ac:spMk id="18" creationId="{135E632B-FC6C-43B3-BF41-869A37D825B2}"/>
          </ac:spMkLst>
        </pc:spChg>
        <pc:spChg chg="add del mod">
          <ac:chgData name="EMILIO" userId="3f8c1d5a-aa65-4414-838e-75af189ed68c" providerId="ADAL" clId="{FEB2CDA6-E3C0-4EF0-B41F-E65CA383183A}" dt="2021-03-29T16:32:24.342" v="2437"/>
          <ac:spMkLst>
            <pc:docMk/>
            <pc:sldMk cId="223838780" sldId="385"/>
            <ac:spMk id="28" creationId="{8083FBD5-8C71-499A-A6BF-945C21795E4D}"/>
          </ac:spMkLst>
        </pc:spChg>
        <pc:picChg chg="del">
          <ac:chgData name="EMILIO" userId="3f8c1d5a-aa65-4414-838e-75af189ed68c" providerId="ADAL" clId="{FEB2CDA6-E3C0-4EF0-B41F-E65CA383183A}" dt="2021-03-29T16:31:06.458" v="2427" actId="478"/>
          <ac:picMkLst>
            <pc:docMk/>
            <pc:sldMk cId="223838780" sldId="385"/>
            <ac:picMk id="14" creationId="{5146B3B1-BB60-43DC-9638-F77A9CDB4A9F}"/>
          </ac:picMkLst>
        </pc:picChg>
        <pc:picChg chg="add mod">
          <ac:chgData name="EMILIO" userId="3f8c1d5a-aa65-4414-838e-75af189ed68c" providerId="ADAL" clId="{FEB2CDA6-E3C0-4EF0-B41F-E65CA383183A}" dt="2021-03-29T16:31:11.398" v="2430" actId="962"/>
          <ac:picMkLst>
            <pc:docMk/>
            <pc:sldMk cId="223838780" sldId="385"/>
            <ac:picMk id="20" creationId="{1C901A99-8369-4E1F-BDC0-FD15EB567EB0}"/>
          </ac:picMkLst>
        </pc:picChg>
        <pc:picChg chg="add mod">
          <ac:chgData name="EMILIO" userId="3f8c1d5a-aa65-4414-838e-75af189ed68c" providerId="ADAL" clId="{FEB2CDA6-E3C0-4EF0-B41F-E65CA383183A}" dt="2021-03-29T16:31:16.211" v="2433" actId="962"/>
          <ac:picMkLst>
            <pc:docMk/>
            <pc:sldMk cId="223838780" sldId="385"/>
            <ac:picMk id="22" creationId="{F762BEDE-6A79-408F-8C74-5E57BC5D71F9}"/>
          </ac:picMkLst>
        </pc:picChg>
        <pc:picChg chg="del">
          <ac:chgData name="EMILIO" userId="3f8c1d5a-aa65-4414-838e-75af189ed68c" providerId="ADAL" clId="{FEB2CDA6-E3C0-4EF0-B41F-E65CA383183A}" dt="2021-03-29T16:31:04.970" v="2425" actId="478"/>
          <ac:picMkLst>
            <pc:docMk/>
            <pc:sldMk cId="223838780" sldId="385"/>
            <ac:picMk id="23" creationId="{95B15CE3-5A45-46EC-B150-7832156042CE}"/>
          </ac:picMkLst>
        </pc:picChg>
        <pc:picChg chg="add del mod">
          <ac:chgData name="EMILIO" userId="3f8c1d5a-aa65-4414-838e-75af189ed68c" providerId="ADAL" clId="{FEB2CDA6-E3C0-4EF0-B41F-E65CA383183A}" dt="2021-03-29T16:32:19.018" v="2436" actId="478"/>
          <ac:picMkLst>
            <pc:docMk/>
            <pc:sldMk cId="223838780" sldId="385"/>
            <ac:picMk id="25" creationId="{FA88D780-C81D-48A4-B49F-B0EDF12F65E1}"/>
          </ac:picMkLst>
        </pc:picChg>
        <pc:picChg chg="del">
          <ac:chgData name="EMILIO" userId="3f8c1d5a-aa65-4414-838e-75af189ed68c" providerId="ADAL" clId="{FEB2CDA6-E3C0-4EF0-B41F-E65CA383183A}" dt="2021-03-29T16:31:05.754" v="2426" actId="478"/>
          <ac:picMkLst>
            <pc:docMk/>
            <pc:sldMk cId="223838780" sldId="385"/>
            <ac:picMk id="27" creationId="{40984A15-82DF-4EFD-85A4-04CFDDD6EEB5}"/>
          </ac:picMkLst>
        </pc:picChg>
        <pc:picChg chg="add mod">
          <ac:chgData name="EMILIO" userId="3f8c1d5a-aa65-4414-838e-75af189ed68c" providerId="ADAL" clId="{FEB2CDA6-E3C0-4EF0-B41F-E65CA383183A}" dt="2021-03-29T16:32:24.342" v="2437"/>
          <ac:picMkLst>
            <pc:docMk/>
            <pc:sldMk cId="223838780" sldId="385"/>
            <ac:picMk id="30" creationId="{761B3626-C649-4042-B008-DC3911D3214C}"/>
          </ac:picMkLst>
        </pc:picChg>
      </pc:sldChg>
      <pc:sldChg chg="del">
        <pc:chgData name="EMILIO" userId="3f8c1d5a-aa65-4414-838e-75af189ed68c" providerId="ADAL" clId="{FEB2CDA6-E3C0-4EF0-B41F-E65CA383183A}" dt="2021-03-29T16:38:23.900" v="2589" actId="47"/>
        <pc:sldMkLst>
          <pc:docMk/>
          <pc:sldMk cId="1675526187" sldId="402"/>
        </pc:sldMkLst>
      </pc:sldChg>
      <pc:sldChg chg="addSp delSp modSp mod">
        <pc:chgData name="EMILIO" userId="3f8c1d5a-aa65-4414-838e-75af189ed68c" providerId="ADAL" clId="{FEB2CDA6-E3C0-4EF0-B41F-E65CA383183A}" dt="2021-03-29T08:47:57.119" v="503"/>
        <pc:sldMkLst>
          <pc:docMk/>
          <pc:sldMk cId="519455623" sldId="406"/>
        </pc:sldMkLst>
        <pc:spChg chg="mod">
          <ac:chgData name="EMILIO" userId="3f8c1d5a-aa65-4414-838e-75af189ed68c" providerId="ADAL" clId="{FEB2CDA6-E3C0-4EF0-B41F-E65CA383183A}" dt="2021-03-29T08:30:29.402" v="255" actId="255"/>
          <ac:spMkLst>
            <pc:docMk/>
            <pc:sldMk cId="519455623" sldId="406"/>
            <ac:spMk id="2" creationId="{95EB43D3-CCDA-48F9-B7C3-71A86F62FD04}"/>
          </ac:spMkLst>
        </pc:spChg>
        <pc:spChg chg="add del mod">
          <ac:chgData name="EMILIO" userId="3f8c1d5a-aa65-4414-838e-75af189ed68c" providerId="ADAL" clId="{FEB2CDA6-E3C0-4EF0-B41F-E65CA383183A}" dt="2021-03-29T08:27:02.629" v="229" actId="931"/>
          <ac:spMkLst>
            <pc:docMk/>
            <pc:sldMk cId="519455623" sldId="406"/>
            <ac:spMk id="4" creationId="{2A0A3528-D0B3-4289-A082-A61D433711EC}"/>
          </ac:spMkLst>
        </pc:spChg>
        <pc:spChg chg="add del mod">
          <ac:chgData name="EMILIO" userId="3f8c1d5a-aa65-4414-838e-75af189ed68c" providerId="ADAL" clId="{FEB2CDA6-E3C0-4EF0-B41F-E65CA383183A}" dt="2021-03-29T08:29:17.438" v="231" actId="931"/>
          <ac:spMkLst>
            <pc:docMk/>
            <pc:sldMk cId="519455623" sldId="406"/>
            <ac:spMk id="10" creationId="{759C87C6-F853-482E-B5C2-FE8CE3D13C67}"/>
          </ac:spMkLst>
        </pc:spChg>
        <pc:spChg chg="add del mod">
          <ac:chgData name="EMILIO" userId="3f8c1d5a-aa65-4414-838e-75af189ed68c" providerId="ADAL" clId="{FEB2CDA6-E3C0-4EF0-B41F-E65CA383183A}" dt="2021-03-29T08:47:57.119" v="503"/>
          <ac:spMkLst>
            <pc:docMk/>
            <pc:sldMk cId="519455623" sldId="406"/>
            <ac:spMk id="14" creationId="{0FFD82A9-AF05-44B7-875F-2247FB282C72}"/>
          </ac:spMkLst>
        </pc:spChg>
        <pc:picChg chg="add del mod">
          <ac:chgData name="EMILIO" userId="3f8c1d5a-aa65-4414-838e-75af189ed68c" providerId="ADAL" clId="{FEB2CDA6-E3C0-4EF0-B41F-E65CA383183A}" dt="2021-03-29T08:29:14.029" v="230" actId="478"/>
          <ac:picMkLst>
            <pc:docMk/>
            <pc:sldMk cId="519455623" sldId="406"/>
            <ac:picMk id="8" creationId="{C771CFBD-6B9D-4431-B3C3-DD10E9971630}"/>
          </ac:picMkLst>
        </pc:picChg>
        <pc:picChg chg="add del mod">
          <ac:chgData name="EMILIO" userId="3f8c1d5a-aa65-4414-838e-75af189ed68c" providerId="ADAL" clId="{FEB2CDA6-E3C0-4EF0-B41F-E65CA383183A}" dt="2021-03-29T08:47:43.068" v="502" actId="478"/>
          <ac:picMkLst>
            <pc:docMk/>
            <pc:sldMk cId="519455623" sldId="406"/>
            <ac:picMk id="12" creationId="{F7A8C421-5957-4FEF-BAF0-18FC46FB8490}"/>
          </ac:picMkLst>
        </pc:picChg>
        <pc:picChg chg="add mod">
          <ac:chgData name="EMILIO" userId="3f8c1d5a-aa65-4414-838e-75af189ed68c" providerId="ADAL" clId="{FEB2CDA6-E3C0-4EF0-B41F-E65CA383183A}" dt="2021-03-29T08:47:57.119" v="503"/>
          <ac:picMkLst>
            <pc:docMk/>
            <pc:sldMk cId="519455623" sldId="406"/>
            <ac:picMk id="16" creationId="{8E18A2E4-43FD-407F-AB4E-0B9A0B5D6FD7}"/>
          </ac:picMkLst>
        </pc:picChg>
        <pc:picChg chg="del">
          <ac:chgData name="EMILIO" userId="3f8c1d5a-aa65-4414-838e-75af189ed68c" providerId="ADAL" clId="{FEB2CDA6-E3C0-4EF0-B41F-E65CA383183A}" dt="2021-03-29T08:26:45.783" v="228" actId="478"/>
          <ac:picMkLst>
            <pc:docMk/>
            <pc:sldMk cId="519455623" sldId="406"/>
            <ac:picMk id="17" creationId="{400CCE54-54F7-47FF-B6C3-F73B61B67814}"/>
          </ac:picMkLst>
        </pc:picChg>
      </pc:sldChg>
      <pc:sldChg chg="addSp delSp modSp mod ord">
        <pc:chgData name="EMILIO" userId="3f8c1d5a-aa65-4414-838e-75af189ed68c" providerId="ADAL" clId="{FEB2CDA6-E3C0-4EF0-B41F-E65CA383183A}" dt="2021-03-29T15:07:10.144" v="1385" actId="9405"/>
        <pc:sldMkLst>
          <pc:docMk/>
          <pc:sldMk cId="1465312638" sldId="407"/>
        </pc:sldMkLst>
        <pc:spChg chg="mod">
          <ac:chgData name="EMILIO" userId="3f8c1d5a-aa65-4414-838e-75af189ed68c" providerId="ADAL" clId="{FEB2CDA6-E3C0-4EF0-B41F-E65CA383183A}" dt="2021-03-29T14:39:41.004" v="1366" actId="255"/>
          <ac:spMkLst>
            <pc:docMk/>
            <pc:sldMk cId="1465312638" sldId="407"/>
            <ac:spMk id="2" creationId="{95EB43D3-CCDA-48F9-B7C3-71A86F62FD04}"/>
          </ac:spMkLst>
        </pc:spChg>
        <pc:spChg chg="add del mod">
          <ac:chgData name="EMILIO" userId="3f8c1d5a-aa65-4414-838e-75af189ed68c" providerId="ADAL" clId="{FEB2CDA6-E3C0-4EF0-B41F-E65CA383183A}" dt="2021-03-29T15:02:34.199" v="1368"/>
          <ac:spMkLst>
            <pc:docMk/>
            <pc:sldMk cId="1465312638" sldId="407"/>
            <ac:spMk id="6" creationId="{1D6D8D8F-0F5C-46CF-9842-96E2403B4B07}"/>
          </ac:spMkLst>
        </pc:spChg>
        <pc:spChg chg="add del mod">
          <ac:chgData name="EMILIO" userId="3f8c1d5a-aa65-4414-838e-75af189ed68c" providerId="ADAL" clId="{FEB2CDA6-E3C0-4EF0-B41F-E65CA383183A}" dt="2021-03-29T15:03:55.096" v="1372"/>
          <ac:spMkLst>
            <pc:docMk/>
            <pc:sldMk cId="1465312638" sldId="407"/>
            <ac:spMk id="11" creationId="{A42D5EFA-3B87-4611-AB2F-788AA83F5D96}"/>
          </ac:spMkLst>
        </pc:spChg>
        <pc:spChg chg="add del mod">
          <ac:chgData name="EMILIO" userId="3f8c1d5a-aa65-4414-838e-75af189ed68c" providerId="ADAL" clId="{FEB2CDA6-E3C0-4EF0-B41F-E65CA383183A}" dt="2021-03-29T15:05:44.424" v="1377"/>
          <ac:spMkLst>
            <pc:docMk/>
            <pc:sldMk cId="1465312638" sldId="407"/>
            <ac:spMk id="15" creationId="{AC25F8BC-C390-4CA2-9E19-878EFFFE58C9}"/>
          </ac:spMkLst>
        </pc:spChg>
        <pc:picChg chg="add del mod">
          <ac:chgData name="EMILIO" userId="3f8c1d5a-aa65-4414-838e-75af189ed68c" providerId="ADAL" clId="{FEB2CDA6-E3C0-4EF0-B41F-E65CA383183A}" dt="2021-03-29T15:03:52.973" v="1371" actId="478"/>
          <ac:picMkLst>
            <pc:docMk/>
            <pc:sldMk cId="1465312638" sldId="407"/>
            <ac:picMk id="8" creationId="{8EB8A99A-078E-4EB0-89E9-8591F9C7521A}"/>
          </ac:picMkLst>
        </pc:picChg>
        <pc:picChg chg="del">
          <ac:chgData name="EMILIO" userId="3f8c1d5a-aa65-4414-838e-75af189ed68c" providerId="ADAL" clId="{FEB2CDA6-E3C0-4EF0-B41F-E65CA383183A}" dt="2021-03-29T14:39:42.959" v="1367" actId="478"/>
          <ac:picMkLst>
            <pc:docMk/>
            <pc:sldMk cId="1465312638" sldId="407"/>
            <ac:picMk id="9" creationId="{390EC906-7247-4564-A952-8753EA562030}"/>
          </ac:picMkLst>
        </pc:picChg>
        <pc:picChg chg="add del mod">
          <ac:chgData name="EMILIO" userId="3f8c1d5a-aa65-4414-838e-75af189ed68c" providerId="ADAL" clId="{FEB2CDA6-E3C0-4EF0-B41F-E65CA383183A}" dt="2021-03-29T15:04:46.286" v="1375" actId="478"/>
          <ac:picMkLst>
            <pc:docMk/>
            <pc:sldMk cId="1465312638" sldId="407"/>
            <ac:picMk id="13" creationId="{E45D599A-2203-413E-8B68-267A4A4BD9AB}"/>
          </ac:picMkLst>
        </pc:picChg>
        <pc:picChg chg="add mod">
          <ac:chgData name="EMILIO" userId="3f8c1d5a-aa65-4414-838e-75af189ed68c" providerId="ADAL" clId="{FEB2CDA6-E3C0-4EF0-B41F-E65CA383183A}" dt="2021-03-29T15:05:45.412" v="1379" actId="962"/>
          <ac:picMkLst>
            <pc:docMk/>
            <pc:sldMk cId="1465312638" sldId="407"/>
            <ac:picMk id="17" creationId="{EA3A1F7A-8A73-47DF-B12C-6BD4CD226BFA}"/>
          </ac:picMkLst>
        </pc:picChg>
        <pc:inkChg chg="add">
          <ac:chgData name="EMILIO" userId="3f8c1d5a-aa65-4414-838e-75af189ed68c" providerId="ADAL" clId="{FEB2CDA6-E3C0-4EF0-B41F-E65CA383183A}" dt="2021-03-29T15:06:24.466" v="1380" actId="9405"/>
          <ac:inkMkLst>
            <pc:docMk/>
            <pc:sldMk cId="1465312638" sldId="407"/>
            <ac:inkMk id="18" creationId="{13A6F62B-A1D3-4481-8E31-BD5CF011A385}"/>
          </ac:inkMkLst>
        </pc:inkChg>
        <pc:inkChg chg="add">
          <ac:chgData name="EMILIO" userId="3f8c1d5a-aa65-4414-838e-75af189ed68c" providerId="ADAL" clId="{FEB2CDA6-E3C0-4EF0-B41F-E65CA383183A}" dt="2021-03-29T15:06:27.691" v="1381" actId="9405"/>
          <ac:inkMkLst>
            <pc:docMk/>
            <pc:sldMk cId="1465312638" sldId="407"/>
            <ac:inkMk id="19" creationId="{70E29BB8-EB8B-4047-8E7A-6C86EF5CF99E}"/>
          </ac:inkMkLst>
        </pc:inkChg>
        <pc:inkChg chg="add">
          <ac:chgData name="EMILIO" userId="3f8c1d5a-aa65-4414-838e-75af189ed68c" providerId="ADAL" clId="{FEB2CDA6-E3C0-4EF0-B41F-E65CA383183A}" dt="2021-03-29T15:06:42.599" v="1382" actId="9405"/>
          <ac:inkMkLst>
            <pc:docMk/>
            <pc:sldMk cId="1465312638" sldId="407"/>
            <ac:inkMk id="20" creationId="{D60CB1C9-5B16-49A1-B1DB-D011A06C5903}"/>
          </ac:inkMkLst>
        </pc:inkChg>
        <pc:inkChg chg="add">
          <ac:chgData name="EMILIO" userId="3f8c1d5a-aa65-4414-838e-75af189ed68c" providerId="ADAL" clId="{FEB2CDA6-E3C0-4EF0-B41F-E65CA383183A}" dt="2021-03-29T15:07:02.524" v="1383" actId="9405"/>
          <ac:inkMkLst>
            <pc:docMk/>
            <pc:sldMk cId="1465312638" sldId="407"/>
            <ac:inkMk id="21" creationId="{4494DCB8-EFB9-4263-BE35-E5BCB626ADFB}"/>
          </ac:inkMkLst>
        </pc:inkChg>
        <pc:inkChg chg="add del">
          <ac:chgData name="EMILIO" userId="3f8c1d5a-aa65-4414-838e-75af189ed68c" providerId="ADAL" clId="{FEB2CDA6-E3C0-4EF0-B41F-E65CA383183A}" dt="2021-03-29T15:07:10.144" v="1385" actId="9405"/>
          <ac:inkMkLst>
            <pc:docMk/>
            <pc:sldMk cId="1465312638" sldId="407"/>
            <ac:inkMk id="22" creationId="{7D463F89-073C-45E1-9876-46A559039F82}"/>
          </ac:inkMkLst>
        </pc:inkChg>
      </pc:sldChg>
      <pc:sldChg chg="addSp delSp modSp mod ord">
        <pc:chgData name="EMILIO" userId="3f8c1d5a-aa65-4414-838e-75af189ed68c" providerId="ADAL" clId="{FEB2CDA6-E3C0-4EF0-B41F-E65CA383183A}" dt="2021-03-29T17:09:32.939" v="2669"/>
        <pc:sldMkLst>
          <pc:docMk/>
          <pc:sldMk cId="2401168672" sldId="408"/>
        </pc:sldMkLst>
        <pc:spChg chg="mod">
          <ac:chgData name="EMILIO" userId="3f8c1d5a-aa65-4414-838e-75af189ed68c" providerId="ADAL" clId="{FEB2CDA6-E3C0-4EF0-B41F-E65CA383183A}" dt="2021-03-29T16:22:44.201" v="2417" actId="20577"/>
          <ac:spMkLst>
            <pc:docMk/>
            <pc:sldMk cId="2401168672" sldId="408"/>
            <ac:spMk id="2" creationId="{95EB43D3-CCDA-48F9-B7C3-71A86F62FD04}"/>
          </ac:spMkLst>
        </pc:spChg>
        <pc:spChg chg="add del mod">
          <ac:chgData name="EMILIO" userId="3f8c1d5a-aa65-4414-838e-75af189ed68c" providerId="ADAL" clId="{FEB2CDA6-E3C0-4EF0-B41F-E65CA383183A}" dt="2021-03-29T16:05:27.765" v="2264"/>
          <ac:spMkLst>
            <pc:docMk/>
            <pc:sldMk cId="2401168672" sldId="408"/>
            <ac:spMk id="7" creationId="{0D8ACCC4-4777-4002-BD7B-125D9D70A769}"/>
          </ac:spMkLst>
        </pc:spChg>
        <pc:spChg chg="add del mod">
          <ac:chgData name="EMILIO" userId="3f8c1d5a-aa65-4414-838e-75af189ed68c" providerId="ADAL" clId="{FEB2CDA6-E3C0-4EF0-B41F-E65CA383183A}" dt="2021-03-29T16:07:58.754" v="2268"/>
          <ac:spMkLst>
            <pc:docMk/>
            <pc:sldMk cId="2401168672" sldId="408"/>
            <ac:spMk id="11" creationId="{88567BF2-0BD1-4DF4-9EC0-AF004205FA30}"/>
          </ac:spMkLst>
        </pc:spChg>
        <pc:spChg chg="add del mod">
          <ac:chgData name="EMILIO" userId="3f8c1d5a-aa65-4414-838e-75af189ed68c" providerId="ADAL" clId="{FEB2CDA6-E3C0-4EF0-B41F-E65CA383183A}" dt="2021-03-29T16:16:42.410" v="2307"/>
          <ac:spMkLst>
            <pc:docMk/>
            <pc:sldMk cId="2401168672" sldId="408"/>
            <ac:spMk id="15" creationId="{3D5A8559-D118-4EF2-A362-FE9B4AC72271}"/>
          </ac:spMkLst>
        </pc:spChg>
        <pc:spChg chg="add del mod">
          <ac:chgData name="EMILIO" userId="3f8c1d5a-aa65-4414-838e-75af189ed68c" providerId="ADAL" clId="{FEB2CDA6-E3C0-4EF0-B41F-E65CA383183A}" dt="2021-03-29T16:18:54.630" v="2382"/>
          <ac:spMkLst>
            <pc:docMk/>
            <pc:sldMk cId="2401168672" sldId="408"/>
            <ac:spMk id="19" creationId="{8444AF01-8048-4F46-84E0-03E1D6BCD0FA}"/>
          </ac:spMkLst>
        </pc:spChg>
        <pc:spChg chg="add del mod">
          <ac:chgData name="EMILIO" userId="3f8c1d5a-aa65-4414-838e-75af189ed68c" providerId="ADAL" clId="{FEB2CDA6-E3C0-4EF0-B41F-E65CA383183A}" dt="2021-03-29T16:21:14.150" v="2404"/>
          <ac:spMkLst>
            <pc:docMk/>
            <pc:sldMk cId="2401168672" sldId="408"/>
            <ac:spMk id="24" creationId="{B4DD8279-0D4A-4184-8438-D95905D488D7}"/>
          </ac:spMkLst>
        </pc:spChg>
        <pc:spChg chg="add del mod">
          <ac:chgData name="EMILIO" userId="3f8c1d5a-aa65-4414-838e-75af189ed68c" providerId="ADAL" clId="{FEB2CDA6-E3C0-4EF0-B41F-E65CA383183A}" dt="2021-03-29T16:21:53.585" v="2408"/>
          <ac:spMkLst>
            <pc:docMk/>
            <pc:sldMk cId="2401168672" sldId="408"/>
            <ac:spMk id="28" creationId="{065A89E0-54A6-4C9B-87D2-575750DEB675}"/>
          </ac:spMkLst>
        </pc:spChg>
        <pc:spChg chg="add del mod">
          <ac:chgData name="EMILIO" userId="3f8c1d5a-aa65-4414-838e-75af189ed68c" providerId="ADAL" clId="{FEB2CDA6-E3C0-4EF0-B41F-E65CA383183A}" dt="2021-03-29T16:23:47.630" v="2418"/>
          <ac:spMkLst>
            <pc:docMk/>
            <pc:sldMk cId="2401168672" sldId="408"/>
            <ac:spMk id="32" creationId="{769FBB55-76A7-47FE-A025-ED46DB91052B}"/>
          </ac:spMkLst>
        </pc:spChg>
        <pc:spChg chg="add del mod">
          <ac:chgData name="EMILIO" userId="3f8c1d5a-aa65-4414-838e-75af189ed68c" providerId="ADAL" clId="{FEB2CDA6-E3C0-4EF0-B41F-E65CA383183A}" dt="2021-03-29T16:25:10.517" v="2420"/>
          <ac:spMkLst>
            <pc:docMk/>
            <pc:sldMk cId="2401168672" sldId="408"/>
            <ac:spMk id="36" creationId="{041F813A-A09F-4573-BB75-760E97729692}"/>
          </ac:spMkLst>
        </pc:spChg>
        <pc:spChg chg="add del mod">
          <ac:chgData name="EMILIO" userId="3f8c1d5a-aa65-4414-838e-75af189ed68c" providerId="ADAL" clId="{FEB2CDA6-E3C0-4EF0-B41F-E65CA383183A}" dt="2021-03-29T16:54:49.107" v="2603"/>
          <ac:spMkLst>
            <pc:docMk/>
            <pc:sldMk cId="2401168672" sldId="408"/>
            <ac:spMk id="40" creationId="{01D77EA3-96E5-4257-969D-8CE1034308A1}"/>
          </ac:spMkLst>
        </pc:spChg>
        <pc:spChg chg="add del mod">
          <ac:chgData name="EMILIO" userId="3f8c1d5a-aa65-4414-838e-75af189ed68c" providerId="ADAL" clId="{FEB2CDA6-E3C0-4EF0-B41F-E65CA383183A}" dt="2021-03-29T17:09:32.939" v="2669"/>
          <ac:spMkLst>
            <pc:docMk/>
            <pc:sldMk cId="2401168672" sldId="408"/>
            <ac:spMk id="44" creationId="{AFE98B9D-C20E-4378-BEB8-5590803D2CD2}"/>
          </ac:spMkLst>
        </pc:spChg>
        <pc:picChg chg="add del mod">
          <ac:chgData name="EMILIO" userId="3f8c1d5a-aa65-4414-838e-75af189ed68c" providerId="ADAL" clId="{FEB2CDA6-E3C0-4EF0-B41F-E65CA383183A}" dt="2021-03-29T16:05:35.788" v="2267" actId="478"/>
          <ac:picMkLst>
            <pc:docMk/>
            <pc:sldMk cId="2401168672" sldId="408"/>
            <ac:picMk id="9" creationId="{6C6086B3-2691-44A8-909D-379E65221C9D}"/>
          </ac:picMkLst>
        </pc:picChg>
        <pc:picChg chg="add del mod">
          <ac:chgData name="EMILIO" userId="3f8c1d5a-aa65-4414-838e-75af189ed68c" providerId="ADAL" clId="{FEB2CDA6-E3C0-4EF0-B41F-E65CA383183A}" dt="2021-03-29T16:16:39.788" v="2306" actId="478"/>
          <ac:picMkLst>
            <pc:docMk/>
            <pc:sldMk cId="2401168672" sldId="408"/>
            <ac:picMk id="13" creationId="{FC8E5C55-5FA5-474C-A226-DFC544486A71}"/>
          </ac:picMkLst>
        </pc:picChg>
        <pc:picChg chg="add del mod">
          <ac:chgData name="EMILIO" userId="3f8c1d5a-aa65-4414-838e-75af189ed68c" providerId="ADAL" clId="{FEB2CDA6-E3C0-4EF0-B41F-E65CA383183A}" dt="2021-03-29T16:16:48.291" v="2310" actId="478"/>
          <ac:picMkLst>
            <pc:docMk/>
            <pc:sldMk cId="2401168672" sldId="408"/>
            <ac:picMk id="17" creationId="{41E9812F-203F-4DE0-9C98-19AC2CC17511}"/>
          </ac:picMkLst>
        </pc:picChg>
        <pc:picChg chg="del">
          <ac:chgData name="EMILIO" userId="3f8c1d5a-aa65-4414-838e-75af189ed68c" providerId="ADAL" clId="{FEB2CDA6-E3C0-4EF0-B41F-E65CA383183A}" dt="2021-03-29T16:05:22.552" v="2263" actId="478"/>
          <ac:picMkLst>
            <pc:docMk/>
            <pc:sldMk cId="2401168672" sldId="408"/>
            <ac:picMk id="21" creationId="{765B679E-EC10-451E-ADD2-9D01CA25A78F}"/>
          </ac:picMkLst>
        </pc:picChg>
        <pc:picChg chg="add del mod">
          <ac:chgData name="EMILIO" userId="3f8c1d5a-aa65-4414-838e-75af189ed68c" providerId="ADAL" clId="{FEB2CDA6-E3C0-4EF0-B41F-E65CA383183A}" dt="2021-03-29T16:21:12.109" v="2403" actId="478"/>
          <ac:picMkLst>
            <pc:docMk/>
            <pc:sldMk cId="2401168672" sldId="408"/>
            <ac:picMk id="22" creationId="{CDA3B1C4-AE64-4C46-A41F-8723CF7F0C91}"/>
          </ac:picMkLst>
        </pc:picChg>
        <pc:picChg chg="add del mod">
          <ac:chgData name="EMILIO" userId="3f8c1d5a-aa65-4414-838e-75af189ed68c" providerId="ADAL" clId="{FEB2CDA6-E3C0-4EF0-B41F-E65CA383183A}" dt="2021-03-29T16:21:16.711" v="2407" actId="478"/>
          <ac:picMkLst>
            <pc:docMk/>
            <pc:sldMk cId="2401168672" sldId="408"/>
            <ac:picMk id="26" creationId="{D5548AD4-636D-4654-B558-FE0782FC6D65}"/>
          </ac:picMkLst>
        </pc:picChg>
        <pc:picChg chg="add del mod">
          <ac:chgData name="EMILIO" userId="3f8c1d5a-aa65-4414-838e-75af189ed68c" providerId="ADAL" clId="{FEB2CDA6-E3C0-4EF0-B41F-E65CA383183A}" dt="2021-03-29T16:21:55.830" v="2411" actId="478"/>
          <ac:picMkLst>
            <pc:docMk/>
            <pc:sldMk cId="2401168672" sldId="408"/>
            <ac:picMk id="30" creationId="{18D51690-D98E-4DFC-8459-0C5E8354248A}"/>
          </ac:picMkLst>
        </pc:picChg>
        <pc:picChg chg="add del mod">
          <ac:chgData name="EMILIO" userId="3f8c1d5a-aa65-4414-838e-75af189ed68c" providerId="ADAL" clId="{FEB2CDA6-E3C0-4EF0-B41F-E65CA383183A}" dt="2021-03-29T16:23:48.886" v="2419" actId="478"/>
          <ac:picMkLst>
            <pc:docMk/>
            <pc:sldMk cId="2401168672" sldId="408"/>
            <ac:picMk id="34" creationId="{EC4910D7-81FE-4586-BEA4-53BB29BF9589}"/>
          </ac:picMkLst>
        </pc:picChg>
        <pc:picChg chg="add del mod">
          <ac:chgData name="EMILIO" userId="3f8c1d5a-aa65-4414-838e-75af189ed68c" providerId="ADAL" clId="{FEB2CDA6-E3C0-4EF0-B41F-E65CA383183A}" dt="2021-03-29T16:54:46.689" v="2602" actId="478"/>
          <ac:picMkLst>
            <pc:docMk/>
            <pc:sldMk cId="2401168672" sldId="408"/>
            <ac:picMk id="38" creationId="{31AE9504-5BB9-4B86-81FC-19F6F88ECDB6}"/>
          </ac:picMkLst>
        </pc:picChg>
        <pc:picChg chg="add del mod">
          <ac:chgData name="EMILIO" userId="3f8c1d5a-aa65-4414-838e-75af189ed68c" providerId="ADAL" clId="{FEB2CDA6-E3C0-4EF0-B41F-E65CA383183A}" dt="2021-03-29T17:09:30.721" v="2668" actId="478"/>
          <ac:picMkLst>
            <pc:docMk/>
            <pc:sldMk cId="2401168672" sldId="408"/>
            <ac:picMk id="42" creationId="{CB8CA096-DB11-41AD-905F-0B2F93786E73}"/>
          </ac:picMkLst>
        </pc:picChg>
        <pc:picChg chg="add mod">
          <ac:chgData name="EMILIO" userId="3f8c1d5a-aa65-4414-838e-75af189ed68c" providerId="ADAL" clId="{FEB2CDA6-E3C0-4EF0-B41F-E65CA383183A}" dt="2021-03-29T17:09:32.939" v="2669"/>
          <ac:picMkLst>
            <pc:docMk/>
            <pc:sldMk cId="2401168672" sldId="408"/>
            <ac:picMk id="46" creationId="{C2DF5751-083D-4F44-957C-D823E439D911}"/>
          </ac:picMkLst>
        </pc:picChg>
      </pc:sldChg>
      <pc:sldChg chg="del">
        <pc:chgData name="EMILIO" userId="3f8c1d5a-aa65-4414-838e-75af189ed68c" providerId="ADAL" clId="{FEB2CDA6-E3C0-4EF0-B41F-E65CA383183A}" dt="2021-03-29T16:38:25.985" v="2593" actId="47"/>
        <pc:sldMkLst>
          <pc:docMk/>
          <pc:sldMk cId="1645955827" sldId="409"/>
        </pc:sldMkLst>
      </pc:sldChg>
      <pc:sldChg chg="addSp delSp modSp mod delAnim modAnim">
        <pc:chgData name="EMILIO" userId="3f8c1d5a-aa65-4414-838e-75af189ed68c" providerId="ADAL" clId="{FEB2CDA6-E3C0-4EF0-B41F-E65CA383183A}" dt="2021-03-29T15:59:46.768" v="2106"/>
        <pc:sldMkLst>
          <pc:docMk/>
          <pc:sldMk cId="3010559538" sldId="410"/>
        </pc:sldMkLst>
        <pc:spChg chg="mod">
          <ac:chgData name="EMILIO" userId="3f8c1d5a-aa65-4414-838e-75af189ed68c" providerId="ADAL" clId="{FEB2CDA6-E3C0-4EF0-B41F-E65CA383183A}" dt="2021-03-29T08:30:47.120" v="291" actId="20577"/>
          <ac:spMkLst>
            <pc:docMk/>
            <pc:sldMk cId="3010559538" sldId="410"/>
            <ac:spMk id="2" creationId="{EB5481E0-D051-4C2C-9E53-3DE0767FDCD4}"/>
          </ac:spMkLst>
        </pc:spChg>
        <pc:spChg chg="mod">
          <ac:chgData name="EMILIO" userId="3f8c1d5a-aa65-4414-838e-75af189ed68c" providerId="ADAL" clId="{FEB2CDA6-E3C0-4EF0-B41F-E65CA383183A}" dt="2021-03-29T08:44:30.744" v="494" actId="20577"/>
          <ac:spMkLst>
            <pc:docMk/>
            <pc:sldMk cId="3010559538" sldId="410"/>
            <ac:spMk id="3" creationId="{DEFB286A-4429-46BF-BD6A-87A0DF15A054}"/>
          </ac:spMkLst>
        </pc:spChg>
        <pc:spChg chg="mod">
          <ac:chgData name="EMILIO" userId="3f8c1d5a-aa65-4414-838e-75af189ed68c" providerId="ADAL" clId="{FEB2CDA6-E3C0-4EF0-B41F-E65CA383183A}" dt="2021-03-29T15:27:13.558" v="1621" actId="20577"/>
          <ac:spMkLst>
            <pc:docMk/>
            <pc:sldMk cId="3010559538" sldId="410"/>
            <ac:spMk id="5" creationId="{4386119D-BBAB-41EC-874C-322D3724CC68}"/>
          </ac:spMkLst>
        </pc:spChg>
        <pc:spChg chg="add del mod">
          <ac:chgData name="EMILIO" userId="3f8c1d5a-aa65-4414-838e-75af189ed68c" providerId="ADAL" clId="{FEB2CDA6-E3C0-4EF0-B41F-E65CA383183A}" dt="2021-03-29T08:39:43.216" v="293" actId="931"/>
          <ac:spMkLst>
            <pc:docMk/>
            <pc:sldMk cId="3010559538" sldId="410"/>
            <ac:spMk id="6" creationId="{596B625D-05BA-4377-A2DD-594E795FB7A5}"/>
          </ac:spMkLst>
        </pc:spChg>
        <pc:spChg chg="add del mod">
          <ac:chgData name="EMILIO" userId="3f8c1d5a-aa65-4414-838e-75af189ed68c" providerId="ADAL" clId="{FEB2CDA6-E3C0-4EF0-B41F-E65CA383183A}" dt="2021-03-29T15:59:46.768" v="2106"/>
          <ac:spMkLst>
            <pc:docMk/>
            <pc:sldMk cId="3010559538" sldId="410"/>
            <ac:spMk id="8" creationId="{32D0B3A0-6DBD-4E06-87EC-703188DD0608}"/>
          </ac:spMkLst>
        </pc:spChg>
        <pc:spChg chg="add del mod">
          <ac:chgData name="EMILIO" userId="3f8c1d5a-aa65-4414-838e-75af189ed68c" providerId="ADAL" clId="{FEB2CDA6-E3C0-4EF0-B41F-E65CA383183A}" dt="2021-03-29T08:40:39.542" v="295" actId="931"/>
          <ac:spMkLst>
            <pc:docMk/>
            <pc:sldMk cId="3010559538" sldId="410"/>
            <ac:spMk id="12" creationId="{145DE5C7-3916-442B-BA20-CE0EA5658398}"/>
          </ac:spMkLst>
        </pc:spChg>
        <pc:spChg chg="add del mod">
          <ac:chgData name="EMILIO" userId="3f8c1d5a-aa65-4414-838e-75af189ed68c" providerId="ADAL" clId="{FEB2CDA6-E3C0-4EF0-B41F-E65CA383183A}" dt="2021-03-29T08:43:24.881" v="491" actId="931"/>
          <ac:spMkLst>
            <pc:docMk/>
            <pc:sldMk cId="3010559538" sldId="410"/>
            <ac:spMk id="16" creationId="{C3196727-1003-4396-A785-196EE1134639}"/>
          </ac:spMkLst>
        </pc:spChg>
        <pc:picChg chg="add del mod">
          <ac:chgData name="EMILIO" userId="3f8c1d5a-aa65-4414-838e-75af189ed68c" providerId="ADAL" clId="{FEB2CDA6-E3C0-4EF0-B41F-E65CA383183A}" dt="2021-03-29T08:40:36.042" v="294" actId="478"/>
          <ac:picMkLst>
            <pc:docMk/>
            <pc:sldMk cId="3010559538" sldId="410"/>
            <ac:picMk id="10" creationId="{802C29CE-8A2A-461F-890C-4443B01B1B3A}"/>
          </ac:picMkLst>
        </pc:picChg>
        <pc:picChg chg="add mod">
          <ac:chgData name="EMILIO" userId="3f8c1d5a-aa65-4414-838e-75af189ed68c" providerId="ADAL" clId="{FEB2CDA6-E3C0-4EF0-B41F-E65CA383183A}" dt="2021-03-29T15:59:46.768" v="2106"/>
          <ac:picMkLst>
            <pc:docMk/>
            <pc:sldMk cId="3010559538" sldId="410"/>
            <ac:picMk id="10" creationId="{8A9FFCA6-7E30-49AC-90A5-8A3B4911B9B4}"/>
          </ac:picMkLst>
        </pc:picChg>
        <pc:picChg chg="add del mod">
          <ac:chgData name="EMILIO" userId="3f8c1d5a-aa65-4414-838e-75af189ed68c" providerId="ADAL" clId="{FEB2CDA6-E3C0-4EF0-B41F-E65CA383183A}" dt="2021-03-29T15:59:44.208" v="2105" actId="478"/>
          <ac:picMkLst>
            <pc:docMk/>
            <pc:sldMk cId="3010559538" sldId="410"/>
            <ac:picMk id="14" creationId="{8B78E913-7D1D-46F5-BD44-4611D3E7AF13}"/>
          </ac:picMkLst>
        </pc:picChg>
        <pc:picChg chg="add mod">
          <ac:chgData name="EMILIO" userId="3f8c1d5a-aa65-4414-838e-75af189ed68c" providerId="ADAL" clId="{FEB2CDA6-E3C0-4EF0-B41F-E65CA383183A}" dt="2021-03-29T08:44:42.652" v="495"/>
          <ac:picMkLst>
            <pc:docMk/>
            <pc:sldMk cId="3010559538" sldId="410"/>
            <ac:picMk id="18" creationId="{F7864DD5-1DE3-4BBB-A136-89CF2BC5B1E4}"/>
          </ac:picMkLst>
        </pc:picChg>
        <pc:picChg chg="del">
          <ac:chgData name="EMILIO" userId="3f8c1d5a-aa65-4414-838e-75af189ed68c" providerId="ADAL" clId="{FEB2CDA6-E3C0-4EF0-B41F-E65CA383183A}" dt="2021-03-29T08:41:25.776" v="348" actId="478"/>
          <ac:picMkLst>
            <pc:docMk/>
            <pc:sldMk cId="3010559538" sldId="410"/>
            <ac:picMk id="30" creationId="{3DB66D61-9134-4784-BFEC-A33E11A316EC}"/>
          </ac:picMkLst>
        </pc:picChg>
        <pc:picChg chg="del">
          <ac:chgData name="EMILIO" userId="3f8c1d5a-aa65-4414-838e-75af189ed68c" providerId="ADAL" clId="{FEB2CDA6-E3C0-4EF0-B41F-E65CA383183A}" dt="2021-03-29T08:39:28.647" v="292" actId="478"/>
          <ac:picMkLst>
            <pc:docMk/>
            <pc:sldMk cId="3010559538" sldId="410"/>
            <ac:picMk id="42" creationId="{51767FB6-FF5A-4C0C-8208-2A57BB0FDC47}"/>
          </ac:picMkLst>
        </pc:picChg>
      </pc:sldChg>
      <pc:sldChg chg="del">
        <pc:chgData name="EMILIO" userId="3f8c1d5a-aa65-4414-838e-75af189ed68c" providerId="ADAL" clId="{FEB2CDA6-E3C0-4EF0-B41F-E65CA383183A}" dt="2021-03-29T09:05:39.176" v="712" actId="47"/>
        <pc:sldMkLst>
          <pc:docMk/>
          <pc:sldMk cId="4286603948" sldId="415"/>
        </pc:sldMkLst>
      </pc:sldChg>
      <pc:sldChg chg="del">
        <pc:chgData name="EMILIO" userId="3f8c1d5a-aa65-4414-838e-75af189ed68c" providerId="ADAL" clId="{FEB2CDA6-E3C0-4EF0-B41F-E65CA383183A}" dt="2021-03-29T16:38:24.407" v="2590" actId="47"/>
        <pc:sldMkLst>
          <pc:docMk/>
          <pc:sldMk cId="1902481210" sldId="416"/>
        </pc:sldMkLst>
      </pc:sldChg>
      <pc:sldChg chg="del">
        <pc:chgData name="EMILIO" userId="3f8c1d5a-aa65-4414-838e-75af189ed68c" providerId="ADAL" clId="{FEB2CDA6-E3C0-4EF0-B41F-E65CA383183A}" dt="2021-03-29T16:38:25.481" v="2592" actId="47"/>
        <pc:sldMkLst>
          <pc:docMk/>
          <pc:sldMk cId="1392509310" sldId="417"/>
        </pc:sldMkLst>
      </pc:sldChg>
      <pc:sldChg chg="del">
        <pc:chgData name="EMILIO" userId="3f8c1d5a-aa65-4414-838e-75af189ed68c" providerId="ADAL" clId="{FEB2CDA6-E3C0-4EF0-B41F-E65CA383183A}" dt="2021-03-29T16:38:24.900" v="2591" actId="47"/>
        <pc:sldMkLst>
          <pc:docMk/>
          <pc:sldMk cId="553206474" sldId="418"/>
        </pc:sldMkLst>
      </pc:sldChg>
      <pc:sldChg chg="addSp delSp modSp mod ord delAnim modAnim">
        <pc:chgData name="EMILIO" userId="3f8c1d5a-aa65-4414-838e-75af189ed68c" providerId="ADAL" clId="{FEB2CDA6-E3C0-4EF0-B41F-E65CA383183A}" dt="2021-03-29T12:39:17.224" v="1312" actId="27614"/>
        <pc:sldMkLst>
          <pc:docMk/>
          <pc:sldMk cId="1783938860" sldId="419"/>
        </pc:sldMkLst>
        <pc:spChg chg="mod">
          <ac:chgData name="EMILIO" userId="3f8c1d5a-aa65-4414-838e-75af189ed68c" providerId="ADAL" clId="{FEB2CDA6-E3C0-4EF0-B41F-E65CA383183A}" dt="2021-03-29T12:22:15.311" v="1187" actId="20577"/>
          <ac:spMkLst>
            <pc:docMk/>
            <pc:sldMk cId="1783938860" sldId="419"/>
            <ac:spMk id="2" creationId="{EB5481E0-D051-4C2C-9E53-3DE0767FDCD4}"/>
          </ac:spMkLst>
        </pc:spChg>
        <pc:spChg chg="mod">
          <ac:chgData name="EMILIO" userId="3f8c1d5a-aa65-4414-838e-75af189ed68c" providerId="ADAL" clId="{FEB2CDA6-E3C0-4EF0-B41F-E65CA383183A}" dt="2021-03-29T12:23:25.536" v="1279" actId="20577"/>
          <ac:spMkLst>
            <pc:docMk/>
            <pc:sldMk cId="1783938860" sldId="419"/>
            <ac:spMk id="3" creationId="{DEFB286A-4429-46BF-BD6A-87A0DF15A054}"/>
          </ac:spMkLst>
        </pc:spChg>
        <pc:spChg chg="mod">
          <ac:chgData name="EMILIO" userId="3f8c1d5a-aa65-4414-838e-75af189ed68c" providerId="ADAL" clId="{FEB2CDA6-E3C0-4EF0-B41F-E65CA383183A}" dt="2021-03-29T12:23:42.346" v="1293" actId="20577"/>
          <ac:spMkLst>
            <pc:docMk/>
            <pc:sldMk cId="1783938860" sldId="419"/>
            <ac:spMk id="5" creationId="{4386119D-BBAB-41EC-874C-322D3724CC68}"/>
          </ac:spMkLst>
        </pc:spChg>
        <pc:spChg chg="add del mod">
          <ac:chgData name="EMILIO" userId="3f8c1d5a-aa65-4414-838e-75af189ed68c" providerId="ADAL" clId="{FEB2CDA6-E3C0-4EF0-B41F-E65CA383183A}" dt="2021-03-29T12:24:19.101" v="1295"/>
          <ac:spMkLst>
            <pc:docMk/>
            <pc:sldMk cId="1783938860" sldId="419"/>
            <ac:spMk id="14" creationId="{5A1306D5-C684-431B-B507-B18C88AA806F}"/>
          </ac:spMkLst>
        </pc:spChg>
        <pc:spChg chg="add del mod">
          <ac:chgData name="EMILIO" userId="3f8c1d5a-aa65-4414-838e-75af189ed68c" providerId="ADAL" clId="{FEB2CDA6-E3C0-4EF0-B41F-E65CA383183A}" dt="2021-03-29T12:26:03.401" v="1299"/>
          <ac:spMkLst>
            <pc:docMk/>
            <pc:sldMk cId="1783938860" sldId="419"/>
            <ac:spMk id="18" creationId="{1126B656-36F1-4BDD-AEF5-B78BC2971173}"/>
          </ac:spMkLst>
        </pc:spChg>
        <pc:spChg chg="add del mod">
          <ac:chgData name="EMILIO" userId="3f8c1d5a-aa65-4414-838e-75af189ed68c" providerId="ADAL" clId="{FEB2CDA6-E3C0-4EF0-B41F-E65CA383183A}" dt="2021-03-29T12:36:08.784" v="1302"/>
          <ac:spMkLst>
            <pc:docMk/>
            <pc:sldMk cId="1783938860" sldId="419"/>
            <ac:spMk id="22" creationId="{518188B9-046C-4F18-A9BF-929051590DF8}"/>
          </ac:spMkLst>
        </pc:spChg>
        <pc:spChg chg="add del mod">
          <ac:chgData name="EMILIO" userId="3f8c1d5a-aa65-4414-838e-75af189ed68c" providerId="ADAL" clId="{FEB2CDA6-E3C0-4EF0-B41F-E65CA383183A}" dt="2021-03-29T12:39:10.843" v="1311"/>
          <ac:spMkLst>
            <pc:docMk/>
            <pc:sldMk cId="1783938860" sldId="419"/>
            <ac:spMk id="26" creationId="{928EA4B5-7615-4428-945C-2EBBE2CEE710}"/>
          </ac:spMkLst>
        </pc:spChg>
        <pc:picChg chg="del">
          <ac:chgData name="EMILIO" userId="3f8c1d5a-aa65-4414-838e-75af189ed68c" providerId="ADAL" clId="{FEB2CDA6-E3C0-4EF0-B41F-E65CA383183A}" dt="2021-03-29T12:24:16.117" v="1294" actId="478"/>
          <ac:picMkLst>
            <pc:docMk/>
            <pc:sldMk cId="1783938860" sldId="419"/>
            <ac:picMk id="10" creationId="{546F16B8-21B1-4252-B186-DDA95B8787EF}"/>
          </ac:picMkLst>
        </pc:picChg>
        <pc:picChg chg="del">
          <ac:chgData name="EMILIO" userId="3f8c1d5a-aa65-4414-838e-75af189ed68c" providerId="ADAL" clId="{FEB2CDA6-E3C0-4EF0-B41F-E65CA383183A}" dt="2021-03-29T12:26:08.512" v="1300" actId="478"/>
          <ac:picMkLst>
            <pc:docMk/>
            <pc:sldMk cId="1783938860" sldId="419"/>
            <ac:picMk id="11" creationId="{AF21C853-6DEE-4AC0-B7A9-072CB48F2209}"/>
          </ac:picMkLst>
        </pc:picChg>
        <pc:picChg chg="add del mod">
          <ac:chgData name="EMILIO" userId="3f8c1d5a-aa65-4414-838e-75af189ed68c" providerId="ADAL" clId="{FEB2CDA6-E3C0-4EF0-B41F-E65CA383183A}" dt="2021-03-29T12:25:59.109" v="1298" actId="478"/>
          <ac:picMkLst>
            <pc:docMk/>
            <pc:sldMk cId="1783938860" sldId="419"/>
            <ac:picMk id="16" creationId="{1932780F-17BE-41BF-9676-E2F03BD6DD8B}"/>
          </ac:picMkLst>
        </pc:picChg>
        <pc:picChg chg="add del mod">
          <ac:chgData name="EMILIO" userId="3f8c1d5a-aa65-4414-838e-75af189ed68c" providerId="ADAL" clId="{FEB2CDA6-E3C0-4EF0-B41F-E65CA383183A}" dt="2021-03-29T12:39:07.119" v="1310" actId="478"/>
          <ac:picMkLst>
            <pc:docMk/>
            <pc:sldMk cId="1783938860" sldId="419"/>
            <ac:picMk id="20" creationId="{A471CAAE-FBDA-41C6-8C83-8A3D99452443}"/>
          </ac:picMkLst>
        </pc:picChg>
        <pc:picChg chg="add mod">
          <ac:chgData name="EMILIO" userId="3f8c1d5a-aa65-4414-838e-75af189ed68c" providerId="ADAL" clId="{FEB2CDA6-E3C0-4EF0-B41F-E65CA383183A}" dt="2021-03-29T12:36:15.282" v="1303" actId="27614"/>
          <ac:picMkLst>
            <pc:docMk/>
            <pc:sldMk cId="1783938860" sldId="419"/>
            <ac:picMk id="24" creationId="{D30FEA95-9D12-4175-9CBB-CD337107CF4D}"/>
          </ac:picMkLst>
        </pc:picChg>
        <pc:picChg chg="add mod">
          <ac:chgData name="EMILIO" userId="3f8c1d5a-aa65-4414-838e-75af189ed68c" providerId="ADAL" clId="{FEB2CDA6-E3C0-4EF0-B41F-E65CA383183A}" dt="2021-03-29T12:39:17.224" v="1312" actId="27614"/>
          <ac:picMkLst>
            <pc:docMk/>
            <pc:sldMk cId="1783938860" sldId="419"/>
            <ac:picMk id="28" creationId="{6D581603-C717-46CB-92C8-EDB53F2591A7}"/>
          </ac:picMkLst>
        </pc:picChg>
      </pc:sldChg>
      <pc:sldChg chg="addSp delSp modSp mod">
        <pc:chgData name="EMILIO" userId="3f8c1d5a-aa65-4414-838e-75af189ed68c" providerId="ADAL" clId="{FEB2CDA6-E3C0-4EF0-B41F-E65CA383183A}" dt="2021-03-29T09:56:25.586" v="1173"/>
        <pc:sldMkLst>
          <pc:docMk/>
          <pc:sldMk cId="2311061251" sldId="420"/>
        </pc:sldMkLst>
        <pc:spChg chg="mod">
          <ac:chgData name="EMILIO" userId="3f8c1d5a-aa65-4414-838e-75af189ed68c" providerId="ADAL" clId="{FEB2CDA6-E3C0-4EF0-B41F-E65CA383183A}" dt="2021-03-29T08:51:52.797" v="542" actId="20577"/>
          <ac:spMkLst>
            <pc:docMk/>
            <pc:sldMk cId="2311061251" sldId="420"/>
            <ac:spMk id="2" creationId="{F227C1BD-A394-4841-AC7D-FB80EA5CC473}"/>
          </ac:spMkLst>
        </pc:spChg>
        <pc:spChg chg="mod">
          <ac:chgData name="EMILIO" userId="3f8c1d5a-aa65-4414-838e-75af189ed68c" providerId="ADAL" clId="{FEB2CDA6-E3C0-4EF0-B41F-E65CA383183A}" dt="2021-03-29T09:53:06.622" v="1161" actId="27636"/>
          <ac:spMkLst>
            <pc:docMk/>
            <pc:sldMk cId="2311061251" sldId="420"/>
            <ac:spMk id="3" creationId="{4AA015E9-A5EB-413E-AD44-FFD6BF8BA4EA}"/>
          </ac:spMkLst>
        </pc:spChg>
        <pc:spChg chg="add del mod">
          <ac:chgData name="EMILIO" userId="3f8c1d5a-aa65-4414-838e-75af189ed68c" providerId="ADAL" clId="{FEB2CDA6-E3C0-4EF0-B41F-E65CA383183A}" dt="2021-03-29T09:01:53.258" v="703" actId="931"/>
          <ac:spMkLst>
            <pc:docMk/>
            <pc:sldMk cId="2311061251" sldId="420"/>
            <ac:spMk id="7" creationId="{2B2284A3-D1F2-45CD-99AE-FE7639B2107F}"/>
          </ac:spMkLst>
        </pc:spChg>
        <pc:spChg chg="add del mod">
          <ac:chgData name="EMILIO" userId="3f8c1d5a-aa65-4414-838e-75af189ed68c" providerId="ADAL" clId="{FEB2CDA6-E3C0-4EF0-B41F-E65CA383183A}" dt="2021-03-29T09:03:48.006" v="707" actId="931"/>
          <ac:spMkLst>
            <pc:docMk/>
            <pc:sldMk cId="2311061251" sldId="420"/>
            <ac:spMk id="11" creationId="{5FA5BC20-F7E1-40D2-86E8-E7FB4995C270}"/>
          </ac:spMkLst>
        </pc:spChg>
        <pc:spChg chg="add del mod">
          <ac:chgData name="EMILIO" userId="3f8c1d5a-aa65-4414-838e-75af189ed68c" providerId="ADAL" clId="{FEB2CDA6-E3C0-4EF0-B41F-E65CA383183A}" dt="2021-03-29T09:05:01.492" v="711" actId="931"/>
          <ac:spMkLst>
            <pc:docMk/>
            <pc:sldMk cId="2311061251" sldId="420"/>
            <ac:spMk id="16" creationId="{C3EEA0BC-40A0-4438-99A9-A24949F466DD}"/>
          </ac:spMkLst>
        </pc:spChg>
        <pc:picChg chg="add del mod">
          <ac:chgData name="EMILIO" userId="3f8c1d5a-aa65-4414-838e-75af189ed68c" providerId="ADAL" clId="{FEB2CDA6-E3C0-4EF0-B41F-E65CA383183A}" dt="2021-03-29T09:02:08.433" v="706" actId="478"/>
          <ac:picMkLst>
            <pc:docMk/>
            <pc:sldMk cId="2311061251" sldId="420"/>
            <ac:picMk id="9" creationId="{CC25CB20-981C-49FD-84A5-FF395973FCCA}"/>
          </ac:picMkLst>
        </pc:picChg>
        <pc:picChg chg="del">
          <ac:chgData name="EMILIO" userId="3f8c1d5a-aa65-4414-838e-75af189ed68c" providerId="ADAL" clId="{FEB2CDA6-E3C0-4EF0-B41F-E65CA383183A}" dt="2021-03-29T09:00:40.267" v="702" actId="478"/>
          <ac:picMkLst>
            <pc:docMk/>
            <pc:sldMk cId="2311061251" sldId="420"/>
            <ac:picMk id="12" creationId="{7D4A2B9F-301D-4A62-8032-E7960631D099}"/>
          </ac:picMkLst>
        </pc:picChg>
        <pc:picChg chg="add del mod">
          <ac:chgData name="EMILIO" userId="3f8c1d5a-aa65-4414-838e-75af189ed68c" providerId="ADAL" clId="{FEB2CDA6-E3C0-4EF0-B41F-E65CA383183A}" dt="2021-03-29T09:04:57.530" v="710" actId="478"/>
          <ac:picMkLst>
            <pc:docMk/>
            <pc:sldMk cId="2311061251" sldId="420"/>
            <ac:picMk id="14" creationId="{C137304D-DB44-4458-995B-7AEB9DB4E1D7}"/>
          </ac:picMkLst>
        </pc:picChg>
        <pc:picChg chg="add mod">
          <ac:chgData name="EMILIO" userId="3f8c1d5a-aa65-4414-838e-75af189ed68c" providerId="ADAL" clId="{FEB2CDA6-E3C0-4EF0-B41F-E65CA383183A}" dt="2021-03-29T09:56:25.586" v="1173"/>
          <ac:picMkLst>
            <pc:docMk/>
            <pc:sldMk cId="2311061251" sldId="420"/>
            <ac:picMk id="18" creationId="{83BAAF91-521E-4F2A-B21F-AF819E8E244D}"/>
          </ac:picMkLst>
        </pc:picChg>
      </pc:sldChg>
      <pc:sldChg chg="modSp mod">
        <pc:chgData name="EMILIO" userId="3f8c1d5a-aa65-4414-838e-75af189ed68c" providerId="ADAL" clId="{FEB2CDA6-E3C0-4EF0-B41F-E65CA383183A}" dt="2021-03-29T09:55:03.119" v="1171" actId="20577"/>
        <pc:sldMkLst>
          <pc:docMk/>
          <pc:sldMk cId="4019985789" sldId="422"/>
        </pc:sldMkLst>
        <pc:spChg chg="mod">
          <ac:chgData name="EMILIO" userId="3f8c1d5a-aa65-4414-838e-75af189ed68c" providerId="ADAL" clId="{FEB2CDA6-E3C0-4EF0-B41F-E65CA383183A}" dt="2021-03-29T09:55:03.119" v="1171" actId="20577"/>
          <ac:spMkLst>
            <pc:docMk/>
            <pc:sldMk cId="4019985789" sldId="422"/>
            <ac:spMk id="2" creationId="{0094D26D-8F69-4576-8169-E5BB349C0880}"/>
          </ac:spMkLst>
        </pc:spChg>
        <pc:spChg chg="mod">
          <ac:chgData name="EMILIO" userId="3f8c1d5a-aa65-4414-838e-75af189ed68c" providerId="ADAL" clId="{FEB2CDA6-E3C0-4EF0-B41F-E65CA383183A}" dt="2021-03-29T08:11:57.588" v="12" actId="113"/>
          <ac:spMkLst>
            <pc:docMk/>
            <pc:sldMk cId="4019985789" sldId="422"/>
            <ac:spMk id="3" creationId="{9A11AE3D-3C86-4D85-821B-C3A843F5B5F4}"/>
          </ac:spMkLst>
        </pc:spChg>
      </pc:sldChg>
      <pc:sldChg chg="del">
        <pc:chgData name="EMILIO" userId="3f8c1d5a-aa65-4414-838e-75af189ed68c" providerId="ADAL" clId="{FEB2CDA6-E3C0-4EF0-B41F-E65CA383183A}" dt="2021-03-29T16:38:20.484" v="2588" actId="47"/>
        <pc:sldMkLst>
          <pc:docMk/>
          <pc:sldMk cId="4158190180" sldId="424"/>
        </pc:sldMkLst>
      </pc:sldChg>
      <pc:sldChg chg="addSp delSp modSp add del mod">
        <pc:chgData name="EMILIO" userId="3f8c1d5a-aa65-4414-838e-75af189ed68c" providerId="ADAL" clId="{FEB2CDA6-E3C0-4EF0-B41F-E65CA383183A}" dt="2021-03-29T17:29:13.497" v="3210" actId="27636"/>
        <pc:sldMkLst>
          <pc:docMk/>
          <pc:sldMk cId="3799261337" sldId="425"/>
        </pc:sldMkLst>
        <pc:spChg chg="mod">
          <ac:chgData name="EMILIO" userId="3f8c1d5a-aa65-4414-838e-75af189ed68c" providerId="ADAL" clId="{FEB2CDA6-E3C0-4EF0-B41F-E65CA383183A}" dt="2021-03-29T17:11:17.198" v="2679" actId="20577"/>
          <ac:spMkLst>
            <pc:docMk/>
            <pc:sldMk cId="3799261337" sldId="425"/>
            <ac:spMk id="2" creationId="{8BE624DC-93A2-441B-9941-5FBB68F212E4}"/>
          </ac:spMkLst>
        </pc:spChg>
        <pc:spChg chg="mod">
          <ac:chgData name="EMILIO" userId="3f8c1d5a-aa65-4414-838e-75af189ed68c" providerId="ADAL" clId="{FEB2CDA6-E3C0-4EF0-B41F-E65CA383183A}" dt="2021-03-29T17:29:13.497" v="3210" actId="27636"/>
          <ac:spMkLst>
            <pc:docMk/>
            <pc:sldMk cId="3799261337" sldId="425"/>
            <ac:spMk id="4" creationId="{D153964F-4EDC-419A-8D69-2884BF09428B}"/>
          </ac:spMkLst>
        </pc:spChg>
        <pc:spChg chg="add del mod">
          <ac:chgData name="EMILIO" userId="3f8c1d5a-aa65-4414-838e-75af189ed68c" providerId="ADAL" clId="{FEB2CDA6-E3C0-4EF0-B41F-E65CA383183A}" dt="2021-03-29T17:14:22.653" v="2708"/>
          <ac:spMkLst>
            <pc:docMk/>
            <pc:sldMk cId="3799261337" sldId="425"/>
            <ac:spMk id="7" creationId="{CF18C825-E9BF-4768-BD10-A47462FF3C54}"/>
          </ac:spMkLst>
        </pc:spChg>
        <pc:spChg chg="add del mod">
          <ac:chgData name="EMILIO" userId="3f8c1d5a-aa65-4414-838e-75af189ed68c" providerId="ADAL" clId="{FEB2CDA6-E3C0-4EF0-B41F-E65CA383183A}" dt="2021-03-29T17:14:47.814" v="2712"/>
          <ac:spMkLst>
            <pc:docMk/>
            <pc:sldMk cId="3799261337" sldId="425"/>
            <ac:spMk id="15" creationId="{23AF13F2-DDDF-4B28-977C-6214E95E7A7E}"/>
          </ac:spMkLst>
        </pc:spChg>
        <pc:picChg chg="del">
          <ac:chgData name="EMILIO" userId="3f8c1d5a-aa65-4414-838e-75af189ed68c" providerId="ADAL" clId="{FEB2CDA6-E3C0-4EF0-B41F-E65CA383183A}" dt="2021-03-29T17:11:35.474" v="2704" actId="478"/>
          <ac:picMkLst>
            <pc:docMk/>
            <pc:sldMk cId="3799261337" sldId="425"/>
            <ac:picMk id="8" creationId="{3302FA0E-42B9-4422-BBD6-28B1EFBC0F9D}"/>
          </ac:picMkLst>
        </pc:picChg>
        <pc:picChg chg="add del mod">
          <ac:chgData name="EMILIO" userId="3f8c1d5a-aa65-4414-838e-75af189ed68c" providerId="ADAL" clId="{FEB2CDA6-E3C0-4EF0-B41F-E65CA383183A}" dt="2021-03-29T17:14:35.507" v="2711" actId="478"/>
          <ac:picMkLst>
            <pc:docMk/>
            <pc:sldMk cId="3799261337" sldId="425"/>
            <ac:picMk id="13" creationId="{41C3629B-E243-4FFF-8861-335481543162}"/>
          </ac:picMkLst>
        </pc:picChg>
        <pc:picChg chg="add mod">
          <ac:chgData name="EMILIO" userId="3f8c1d5a-aa65-4414-838e-75af189ed68c" providerId="ADAL" clId="{FEB2CDA6-E3C0-4EF0-B41F-E65CA383183A}" dt="2021-03-29T17:28:35.866" v="3200" actId="14100"/>
          <ac:picMkLst>
            <pc:docMk/>
            <pc:sldMk cId="3799261337" sldId="425"/>
            <ac:picMk id="17" creationId="{3B1F272A-BE94-4DF5-83B5-A6BF935EF177}"/>
          </ac:picMkLst>
        </pc:picChg>
        <pc:inkChg chg="del">
          <ac:chgData name="EMILIO" userId="3f8c1d5a-aa65-4414-838e-75af189ed68c" providerId="ADAL" clId="{FEB2CDA6-E3C0-4EF0-B41F-E65CA383183A}" dt="2021-03-29T17:12:17.494" v="2707"/>
          <ac:inkMkLst>
            <pc:docMk/>
            <pc:sldMk cId="3799261337" sldId="425"/>
            <ac:inkMk id="9" creationId="{D86BD57B-58DD-4676-9373-D44D8D154916}"/>
          </ac:inkMkLst>
        </pc:inkChg>
        <pc:inkChg chg="del">
          <ac:chgData name="EMILIO" userId="3f8c1d5a-aa65-4414-838e-75af189ed68c" providerId="ADAL" clId="{FEB2CDA6-E3C0-4EF0-B41F-E65CA383183A}" dt="2021-03-29T17:12:15.934" v="2705"/>
          <ac:inkMkLst>
            <pc:docMk/>
            <pc:sldMk cId="3799261337" sldId="425"/>
            <ac:inkMk id="10" creationId="{014E6884-0879-4A43-8A80-26E119D85C2F}"/>
          </ac:inkMkLst>
        </pc:inkChg>
        <pc:inkChg chg="del">
          <ac:chgData name="EMILIO" userId="3f8c1d5a-aa65-4414-838e-75af189ed68c" providerId="ADAL" clId="{FEB2CDA6-E3C0-4EF0-B41F-E65CA383183A}" dt="2021-03-29T17:12:16.585" v="2706"/>
          <ac:inkMkLst>
            <pc:docMk/>
            <pc:sldMk cId="3799261337" sldId="425"/>
            <ac:inkMk id="11" creationId="{EE4ACA2D-91A5-436D-ACF3-D498863C6CF2}"/>
          </ac:inkMkLst>
        </pc:inkChg>
      </pc:sldChg>
      <pc:sldChg chg="addSp delSp modSp add mod">
        <pc:chgData name="EMILIO" userId="3f8c1d5a-aa65-4414-838e-75af189ed68c" providerId="ADAL" clId="{FEB2CDA6-E3C0-4EF0-B41F-E65CA383183A}" dt="2021-03-29T08:51:01.569" v="533" actId="962"/>
        <pc:sldMkLst>
          <pc:docMk/>
          <pc:sldMk cId="209890258" sldId="426"/>
        </pc:sldMkLst>
        <pc:spChg chg="mod">
          <ac:chgData name="EMILIO" userId="3f8c1d5a-aa65-4414-838e-75af189ed68c" providerId="ADAL" clId="{FEB2CDA6-E3C0-4EF0-B41F-E65CA383183A}" dt="2021-03-29T08:49:39.053" v="522" actId="20577"/>
          <ac:spMkLst>
            <pc:docMk/>
            <pc:sldMk cId="209890258" sldId="426"/>
            <ac:spMk id="2" creationId="{95EB43D3-CCDA-48F9-B7C3-71A86F62FD04}"/>
          </ac:spMkLst>
        </pc:spChg>
        <pc:spChg chg="add del mod">
          <ac:chgData name="EMILIO" userId="3f8c1d5a-aa65-4414-838e-75af189ed68c" providerId="ADAL" clId="{FEB2CDA6-E3C0-4EF0-B41F-E65CA383183A}" dt="2021-03-29T08:50:09.887" v="524"/>
          <ac:spMkLst>
            <pc:docMk/>
            <pc:sldMk cId="209890258" sldId="426"/>
            <ac:spMk id="4" creationId="{5C6E2306-83E2-49BC-A3BD-960BE4F824CF}"/>
          </ac:spMkLst>
        </pc:spChg>
        <pc:spChg chg="add del mod">
          <ac:chgData name="EMILIO" userId="3f8c1d5a-aa65-4414-838e-75af189ed68c" providerId="ADAL" clId="{FEB2CDA6-E3C0-4EF0-B41F-E65CA383183A}" dt="2021-03-29T08:50:18.999" v="526"/>
          <ac:spMkLst>
            <pc:docMk/>
            <pc:sldMk cId="209890258" sldId="426"/>
            <ac:spMk id="9" creationId="{DA067B42-4D29-4DBF-8869-C6A706B80E91}"/>
          </ac:spMkLst>
        </pc:spChg>
        <pc:spChg chg="add del mod">
          <ac:chgData name="EMILIO" userId="3f8c1d5a-aa65-4414-838e-75af189ed68c" providerId="ADAL" clId="{FEB2CDA6-E3C0-4EF0-B41F-E65CA383183A}" dt="2021-03-29T08:50:52.173" v="529"/>
          <ac:spMkLst>
            <pc:docMk/>
            <pc:sldMk cId="209890258" sldId="426"/>
            <ac:spMk id="13" creationId="{4AD58E21-A8D1-4592-87AA-6101F2B4CE9A}"/>
          </ac:spMkLst>
        </pc:spChg>
        <pc:spChg chg="add del mod">
          <ac:chgData name="EMILIO" userId="3f8c1d5a-aa65-4414-838e-75af189ed68c" providerId="ADAL" clId="{FEB2CDA6-E3C0-4EF0-B41F-E65CA383183A}" dt="2021-03-29T08:51:00.480" v="531"/>
          <ac:spMkLst>
            <pc:docMk/>
            <pc:sldMk cId="209890258" sldId="426"/>
            <ac:spMk id="18" creationId="{1A35BCE8-559D-4024-A79F-E1A51C52D1E7}"/>
          </ac:spMkLst>
        </pc:spChg>
        <pc:picChg chg="add del mod">
          <ac:chgData name="EMILIO" userId="3f8c1d5a-aa65-4414-838e-75af189ed68c" providerId="ADAL" clId="{FEB2CDA6-E3C0-4EF0-B41F-E65CA383183A}" dt="2021-03-29T08:50:15.344" v="525" actId="478"/>
          <ac:picMkLst>
            <pc:docMk/>
            <pc:sldMk cId="209890258" sldId="426"/>
            <ac:picMk id="7" creationId="{3217ABC8-06F9-4D44-BB83-7A81152877A9}"/>
          </ac:picMkLst>
        </pc:picChg>
        <pc:picChg chg="add del mod">
          <ac:chgData name="EMILIO" userId="3f8c1d5a-aa65-4414-838e-75af189ed68c" providerId="ADAL" clId="{FEB2CDA6-E3C0-4EF0-B41F-E65CA383183A}" dt="2021-03-29T08:50:32.922" v="528" actId="478"/>
          <ac:picMkLst>
            <pc:docMk/>
            <pc:sldMk cId="209890258" sldId="426"/>
            <ac:picMk id="11" creationId="{0489A6A3-2653-4815-BFD9-E7CBBA85E9C3}"/>
          </ac:picMkLst>
        </pc:picChg>
        <pc:picChg chg="add del mod">
          <ac:chgData name="EMILIO" userId="3f8c1d5a-aa65-4414-838e-75af189ed68c" providerId="ADAL" clId="{FEB2CDA6-E3C0-4EF0-B41F-E65CA383183A}" dt="2021-03-29T08:50:56.564" v="530" actId="478"/>
          <ac:picMkLst>
            <pc:docMk/>
            <pc:sldMk cId="209890258" sldId="426"/>
            <ac:picMk id="15" creationId="{3A8CBFEB-1C2D-4ADF-BB2C-A6D1E8E43841}"/>
          </ac:picMkLst>
        </pc:picChg>
        <pc:picChg chg="del">
          <ac:chgData name="EMILIO" userId="3f8c1d5a-aa65-4414-838e-75af189ed68c" providerId="ADAL" clId="{FEB2CDA6-E3C0-4EF0-B41F-E65CA383183A}" dt="2021-03-29T08:50:06.340" v="523" actId="478"/>
          <ac:picMkLst>
            <pc:docMk/>
            <pc:sldMk cId="209890258" sldId="426"/>
            <ac:picMk id="16" creationId="{8E18A2E4-43FD-407F-AB4E-0B9A0B5D6FD7}"/>
          </ac:picMkLst>
        </pc:picChg>
        <pc:picChg chg="add mod">
          <ac:chgData name="EMILIO" userId="3f8c1d5a-aa65-4414-838e-75af189ed68c" providerId="ADAL" clId="{FEB2CDA6-E3C0-4EF0-B41F-E65CA383183A}" dt="2021-03-29T08:51:01.569" v="533" actId="962"/>
          <ac:picMkLst>
            <pc:docMk/>
            <pc:sldMk cId="209890258" sldId="426"/>
            <ac:picMk id="20" creationId="{DF752D0D-A5FA-46D3-9684-EA01E0D5AFCF}"/>
          </ac:picMkLst>
        </pc:picChg>
      </pc:sldChg>
      <pc:sldChg chg="addSp delSp modSp add del mod">
        <pc:chgData name="EMILIO" userId="3f8c1d5a-aa65-4414-838e-75af189ed68c" providerId="ADAL" clId="{FEB2CDA6-E3C0-4EF0-B41F-E65CA383183A}" dt="2021-03-29T09:10:56.448" v="843" actId="47"/>
        <pc:sldMkLst>
          <pc:docMk/>
          <pc:sldMk cId="3812285839" sldId="427"/>
        </pc:sldMkLst>
        <pc:spChg chg="mod">
          <ac:chgData name="EMILIO" userId="3f8c1d5a-aa65-4414-838e-75af189ed68c" providerId="ADAL" clId="{FEB2CDA6-E3C0-4EF0-B41F-E65CA383183A}" dt="2021-03-29T09:06:53.229" v="825" actId="20577"/>
          <ac:spMkLst>
            <pc:docMk/>
            <pc:sldMk cId="3812285839" sldId="427"/>
            <ac:spMk id="3" creationId="{4AA015E9-A5EB-413E-AD44-FFD6BF8BA4EA}"/>
          </ac:spMkLst>
        </pc:spChg>
        <pc:spChg chg="add del mod">
          <ac:chgData name="EMILIO" userId="3f8c1d5a-aa65-4414-838e-75af189ed68c" providerId="ADAL" clId="{FEB2CDA6-E3C0-4EF0-B41F-E65CA383183A}" dt="2021-03-29T09:07:28.357" v="827" actId="931"/>
          <ac:spMkLst>
            <pc:docMk/>
            <pc:sldMk cId="3812285839" sldId="427"/>
            <ac:spMk id="6" creationId="{75FE095F-F5B7-4C5C-A333-B4730DE3B0F1}"/>
          </ac:spMkLst>
        </pc:spChg>
        <pc:spChg chg="add del mod">
          <ac:chgData name="EMILIO" userId="3f8c1d5a-aa65-4414-838e-75af189ed68c" providerId="ADAL" clId="{FEB2CDA6-E3C0-4EF0-B41F-E65CA383183A}" dt="2021-03-29T09:10:51.319" v="840" actId="931"/>
          <ac:spMkLst>
            <pc:docMk/>
            <pc:sldMk cId="3812285839" sldId="427"/>
            <ac:spMk id="10" creationId="{F52E2C11-B921-4138-B4DD-058CEB886E70}"/>
          </ac:spMkLst>
        </pc:spChg>
        <pc:picChg chg="add del mod">
          <ac:chgData name="EMILIO" userId="3f8c1d5a-aa65-4414-838e-75af189ed68c" providerId="ADAL" clId="{FEB2CDA6-E3C0-4EF0-B41F-E65CA383183A}" dt="2021-03-29T09:10:38.485" v="838" actId="478"/>
          <ac:picMkLst>
            <pc:docMk/>
            <pc:sldMk cId="3812285839" sldId="427"/>
            <ac:picMk id="8" creationId="{65D3E9E2-BDD2-498A-A165-7168834C9263}"/>
          </ac:picMkLst>
        </pc:picChg>
        <pc:picChg chg="add mod">
          <ac:chgData name="EMILIO" userId="3f8c1d5a-aa65-4414-838e-75af189ed68c" providerId="ADAL" clId="{FEB2CDA6-E3C0-4EF0-B41F-E65CA383183A}" dt="2021-03-29T09:10:52.465" v="842" actId="962"/>
          <ac:picMkLst>
            <pc:docMk/>
            <pc:sldMk cId="3812285839" sldId="427"/>
            <ac:picMk id="12" creationId="{21383402-033B-4303-97BB-9080A1CFEC1D}"/>
          </ac:picMkLst>
        </pc:picChg>
        <pc:picChg chg="del">
          <ac:chgData name="EMILIO" userId="3f8c1d5a-aa65-4414-838e-75af189ed68c" providerId="ADAL" clId="{FEB2CDA6-E3C0-4EF0-B41F-E65CA383183A}" dt="2021-03-29T09:06:55.777" v="826" actId="478"/>
          <ac:picMkLst>
            <pc:docMk/>
            <pc:sldMk cId="3812285839" sldId="427"/>
            <ac:picMk id="18" creationId="{83BAAF91-521E-4F2A-B21F-AF819E8E244D}"/>
          </ac:picMkLst>
        </pc:picChg>
      </pc:sldChg>
      <pc:sldChg chg="addSp delSp modSp add del mod">
        <pc:chgData name="EMILIO" userId="3f8c1d5a-aa65-4414-838e-75af189ed68c" providerId="ADAL" clId="{FEB2CDA6-E3C0-4EF0-B41F-E65CA383183A}" dt="2021-03-29T09:42:42.439" v="1157" actId="47"/>
        <pc:sldMkLst>
          <pc:docMk/>
          <pc:sldMk cId="3095533976" sldId="428"/>
        </pc:sldMkLst>
        <pc:spChg chg="mod">
          <ac:chgData name="EMILIO" userId="3f8c1d5a-aa65-4414-838e-75af189ed68c" providerId="ADAL" clId="{FEB2CDA6-E3C0-4EF0-B41F-E65CA383183A}" dt="2021-03-29T09:10:07.852" v="837" actId="255"/>
          <ac:spMkLst>
            <pc:docMk/>
            <pc:sldMk cId="3095533976" sldId="428"/>
            <ac:spMk id="2" creationId="{95EB43D3-CCDA-48F9-B7C3-71A86F62FD04}"/>
          </ac:spMkLst>
        </pc:spChg>
        <pc:spChg chg="add del mod">
          <ac:chgData name="EMILIO" userId="3f8c1d5a-aa65-4414-838e-75af189ed68c" providerId="ADAL" clId="{FEB2CDA6-E3C0-4EF0-B41F-E65CA383183A}" dt="2021-03-29T09:08:50.937" v="832"/>
          <ac:spMkLst>
            <pc:docMk/>
            <pc:sldMk cId="3095533976" sldId="428"/>
            <ac:spMk id="4" creationId="{2B9A112E-6EED-42A1-B7BF-97B1011DF032}"/>
          </ac:spMkLst>
        </pc:spChg>
        <pc:picChg chg="add mod modCrop">
          <ac:chgData name="EMILIO" userId="3f8c1d5a-aa65-4414-838e-75af189ed68c" providerId="ADAL" clId="{FEB2CDA6-E3C0-4EF0-B41F-E65CA383183A}" dt="2021-03-29T09:11:42.829" v="844" actId="732"/>
          <ac:picMkLst>
            <pc:docMk/>
            <pc:sldMk cId="3095533976" sldId="428"/>
            <ac:picMk id="7" creationId="{AB88780B-C117-4799-8151-8A28702019C8}"/>
          </ac:picMkLst>
        </pc:picChg>
        <pc:picChg chg="del">
          <ac:chgData name="EMILIO" userId="3f8c1d5a-aa65-4414-838e-75af189ed68c" providerId="ADAL" clId="{FEB2CDA6-E3C0-4EF0-B41F-E65CA383183A}" dt="2021-03-29T09:08:47.540" v="831" actId="478"/>
          <ac:picMkLst>
            <pc:docMk/>
            <pc:sldMk cId="3095533976" sldId="428"/>
            <ac:picMk id="20" creationId="{DF752D0D-A5FA-46D3-9684-EA01E0D5AFCF}"/>
          </ac:picMkLst>
        </pc:picChg>
      </pc:sldChg>
      <pc:sldChg chg="add del">
        <pc:chgData name="EMILIO" userId="3f8c1d5a-aa65-4414-838e-75af189ed68c" providerId="ADAL" clId="{FEB2CDA6-E3C0-4EF0-B41F-E65CA383183A}" dt="2021-03-29T09:13:02.147" v="857"/>
        <pc:sldMkLst>
          <pc:docMk/>
          <pc:sldMk cId="1528263233" sldId="429"/>
        </pc:sldMkLst>
      </pc:sldChg>
      <pc:sldChg chg="addSp delSp modSp add mod">
        <pc:chgData name="EMILIO" userId="3f8c1d5a-aa65-4414-838e-75af189ed68c" providerId="ADAL" clId="{FEB2CDA6-E3C0-4EF0-B41F-E65CA383183A}" dt="2021-03-29T12:22:43.369" v="1226" actId="27636"/>
        <pc:sldMkLst>
          <pc:docMk/>
          <pc:sldMk cId="2839395910" sldId="429"/>
        </pc:sldMkLst>
        <pc:spChg chg="mod">
          <ac:chgData name="EMILIO" userId="3f8c1d5a-aa65-4414-838e-75af189ed68c" providerId="ADAL" clId="{FEB2CDA6-E3C0-4EF0-B41F-E65CA383183A}" dt="2021-03-29T12:22:43.369" v="1226" actId="27636"/>
          <ac:spMkLst>
            <pc:docMk/>
            <pc:sldMk cId="2839395910" sldId="429"/>
            <ac:spMk id="3" creationId="{4AA015E9-A5EB-413E-AD44-FFD6BF8BA4EA}"/>
          </ac:spMkLst>
        </pc:spChg>
        <pc:spChg chg="add del mod">
          <ac:chgData name="EMILIO" userId="3f8c1d5a-aa65-4414-838e-75af189ed68c" providerId="ADAL" clId="{FEB2CDA6-E3C0-4EF0-B41F-E65CA383183A}" dt="2021-03-29T09:21:50.745" v="1009" actId="931"/>
          <ac:spMkLst>
            <pc:docMk/>
            <pc:sldMk cId="2839395910" sldId="429"/>
            <ac:spMk id="6" creationId="{65F60E7F-D7D9-4E52-BD9D-BA05589988EB}"/>
          </ac:spMkLst>
        </pc:spChg>
        <pc:picChg chg="add mod">
          <ac:chgData name="EMILIO" userId="3f8c1d5a-aa65-4414-838e-75af189ed68c" providerId="ADAL" clId="{FEB2CDA6-E3C0-4EF0-B41F-E65CA383183A}" dt="2021-03-29T09:56:53.376" v="1174"/>
          <ac:picMkLst>
            <pc:docMk/>
            <pc:sldMk cId="2839395910" sldId="429"/>
            <ac:picMk id="8" creationId="{D059AD08-BCE0-4417-8F53-40C9CA980B3E}"/>
          </ac:picMkLst>
        </pc:picChg>
        <pc:picChg chg="del mod">
          <ac:chgData name="EMILIO" userId="3f8c1d5a-aa65-4414-838e-75af189ed68c" providerId="ADAL" clId="{FEB2CDA6-E3C0-4EF0-B41F-E65CA383183A}" dt="2021-03-29T09:20:55.377" v="1008" actId="478"/>
          <ac:picMkLst>
            <pc:docMk/>
            <pc:sldMk cId="2839395910" sldId="429"/>
            <ac:picMk id="18" creationId="{83BAAF91-521E-4F2A-B21F-AF819E8E244D}"/>
          </ac:picMkLst>
        </pc:picChg>
      </pc:sldChg>
      <pc:sldChg chg="addSp delSp modSp add del mod">
        <pc:chgData name="EMILIO" userId="3f8c1d5a-aa65-4414-838e-75af189ed68c" providerId="ADAL" clId="{FEB2CDA6-E3C0-4EF0-B41F-E65CA383183A}" dt="2021-03-29T09:42:44.495" v="1158" actId="47"/>
        <pc:sldMkLst>
          <pc:docMk/>
          <pc:sldMk cId="566090884" sldId="430"/>
        </pc:sldMkLst>
        <pc:spChg chg="add del mod">
          <ac:chgData name="EMILIO" userId="3f8c1d5a-aa65-4414-838e-75af189ed68c" providerId="ADAL" clId="{FEB2CDA6-E3C0-4EF0-B41F-E65CA383183A}" dt="2021-03-29T09:23:15.730" v="1012"/>
          <ac:spMkLst>
            <pc:docMk/>
            <pc:sldMk cId="566090884" sldId="430"/>
            <ac:spMk id="4" creationId="{C42D05E0-91B7-4D9A-B59F-F1257E996B71}"/>
          </ac:spMkLst>
        </pc:spChg>
        <pc:spChg chg="add del mod">
          <ac:chgData name="EMILIO" userId="3f8c1d5a-aa65-4414-838e-75af189ed68c" providerId="ADAL" clId="{FEB2CDA6-E3C0-4EF0-B41F-E65CA383183A}" dt="2021-03-29T09:25:09.101" v="1016"/>
          <ac:spMkLst>
            <pc:docMk/>
            <pc:sldMk cId="566090884" sldId="430"/>
            <ac:spMk id="10" creationId="{2EF6DFD7-DFDA-4BDE-904B-633201245845}"/>
          </ac:spMkLst>
        </pc:spChg>
        <pc:spChg chg="add del mod">
          <ac:chgData name="EMILIO" userId="3f8c1d5a-aa65-4414-838e-75af189ed68c" providerId="ADAL" clId="{FEB2CDA6-E3C0-4EF0-B41F-E65CA383183A}" dt="2021-03-29T09:27:24.494" v="1020"/>
          <ac:spMkLst>
            <pc:docMk/>
            <pc:sldMk cId="566090884" sldId="430"/>
            <ac:spMk id="14" creationId="{392C098C-F6FC-4A05-A432-D0B5CB675C26}"/>
          </ac:spMkLst>
        </pc:spChg>
        <pc:spChg chg="add del mod">
          <ac:chgData name="EMILIO" userId="3f8c1d5a-aa65-4414-838e-75af189ed68c" providerId="ADAL" clId="{FEB2CDA6-E3C0-4EF0-B41F-E65CA383183A}" dt="2021-03-29T09:28:16.873" v="1024"/>
          <ac:spMkLst>
            <pc:docMk/>
            <pc:sldMk cId="566090884" sldId="430"/>
            <ac:spMk id="18" creationId="{3D4E5843-ECD4-420D-9A61-30F461B483D8}"/>
          </ac:spMkLst>
        </pc:spChg>
        <pc:picChg chg="del">
          <ac:chgData name="EMILIO" userId="3f8c1d5a-aa65-4414-838e-75af189ed68c" providerId="ADAL" clId="{FEB2CDA6-E3C0-4EF0-B41F-E65CA383183A}" dt="2021-03-29T09:23:11.775" v="1011" actId="478"/>
          <ac:picMkLst>
            <pc:docMk/>
            <pc:sldMk cId="566090884" sldId="430"/>
            <ac:picMk id="7" creationId="{AB88780B-C117-4799-8151-8A28702019C8}"/>
          </ac:picMkLst>
        </pc:picChg>
        <pc:picChg chg="add del mod">
          <ac:chgData name="EMILIO" userId="3f8c1d5a-aa65-4414-838e-75af189ed68c" providerId="ADAL" clId="{FEB2CDA6-E3C0-4EF0-B41F-E65CA383183A}" dt="2021-03-29T09:23:21.132" v="1015" actId="478"/>
          <ac:picMkLst>
            <pc:docMk/>
            <pc:sldMk cId="566090884" sldId="430"/>
            <ac:picMk id="8" creationId="{BF3E6388-730F-4C30-A1DA-910FE2CD7E0F}"/>
          </ac:picMkLst>
        </pc:picChg>
        <pc:picChg chg="add del mod">
          <ac:chgData name="EMILIO" userId="3f8c1d5a-aa65-4414-838e-75af189ed68c" providerId="ADAL" clId="{FEB2CDA6-E3C0-4EF0-B41F-E65CA383183A}" dt="2021-03-29T09:27:21.596" v="1019" actId="478"/>
          <ac:picMkLst>
            <pc:docMk/>
            <pc:sldMk cId="566090884" sldId="430"/>
            <ac:picMk id="12" creationId="{5295D805-48DC-4CCB-AA4E-9E0164FED3CF}"/>
          </ac:picMkLst>
        </pc:picChg>
        <pc:picChg chg="add del mod">
          <ac:chgData name="EMILIO" userId="3f8c1d5a-aa65-4414-838e-75af189ed68c" providerId="ADAL" clId="{FEB2CDA6-E3C0-4EF0-B41F-E65CA383183A}" dt="2021-03-29T09:27:40.076" v="1023" actId="478"/>
          <ac:picMkLst>
            <pc:docMk/>
            <pc:sldMk cId="566090884" sldId="430"/>
            <ac:picMk id="16" creationId="{E4C56936-8F15-407E-9562-CDBBD122393B}"/>
          </ac:picMkLst>
        </pc:picChg>
        <pc:picChg chg="add mod">
          <ac:chgData name="EMILIO" userId="3f8c1d5a-aa65-4414-838e-75af189ed68c" providerId="ADAL" clId="{FEB2CDA6-E3C0-4EF0-B41F-E65CA383183A}" dt="2021-03-29T09:28:17.589" v="1026" actId="962"/>
          <ac:picMkLst>
            <pc:docMk/>
            <pc:sldMk cId="566090884" sldId="430"/>
            <ac:picMk id="20" creationId="{1A3A3002-DC16-455E-B330-8845717A0131}"/>
          </ac:picMkLst>
        </pc:picChg>
      </pc:sldChg>
      <pc:sldChg chg="addSp delSp modSp add mod delAnim">
        <pc:chgData name="EMILIO" userId="3f8c1d5a-aa65-4414-838e-75af189ed68c" providerId="ADAL" clId="{FEB2CDA6-E3C0-4EF0-B41F-E65CA383183A}" dt="2021-03-29T09:41:11.014" v="1156" actId="962"/>
        <pc:sldMkLst>
          <pc:docMk/>
          <pc:sldMk cId="904997589" sldId="431"/>
        </pc:sldMkLst>
        <pc:spChg chg="mod">
          <ac:chgData name="EMILIO" userId="3f8c1d5a-aa65-4414-838e-75af189ed68c" providerId="ADAL" clId="{FEB2CDA6-E3C0-4EF0-B41F-E65CA383183A}" dt="2021-03-29T09:29:47.371" v="1036" actId="20577"/>
          <ac:spMkLst>
            <pc:docMk/>
            <pc:sldMk cId="904997589" sldId="431"/>
            <ac:spMk id="2" creationId="{EB5481E0-D051-4C2C-9E53-3DE0767FDCD4}"/>
          </ac:spMkLst>
        </pc:spChg>
        <pc:spChg chg="mod">
          <ac:chgData name="EMILIO" userId="3f8c1d5a-aa65-4414-838e-75af189ed68c" providerId="ADAL" clId="{FEB2CDA6-E3C0-4EF0-B41F-E65CA383183A}" dt="2021-03-29T09:31:18.012" v="1134" actId="20577"/>
          <ac:spMkLst>
            <pc:docMk/>
            <pc:sldMk cId="904997589" sldId="431"/>
            <ac:spMk id="3" creationId="{DEFB286A-4429-46BF-BD6A-87A0DF15A054}"/>
          </ac:spMkLst>
        </pc:spChg>
        <pc:spChg chg="del">
          <ac:chgData name="EMILIO" userId="3f8c1d5a-aa65-4414-838e-75af189ed68c" providerId="ADAL" clId="{FEB2CDA6-E3C0-4EF0-B41F-E65CA383183A}" dt="2021-03-29T09:30:12.352" v="1043" actId="478"/>
          <ac:spMkLst>
            <pc:docMk/>
            <pc:sldMk cId="904997589" sldId="431"/>
            <ac:spMk id="5" creationId="{4386119D-BBAB-41EC-874C-322D3724CC68}"/>
          </ac:spMkLst>
        </pc:spChg>
        <pc:spChg chg="add del mod">
          <ac:chgData name="EMILIO" userId="3f8c1d5a-aa65-4414-838e-75af189ed68c" providerId="ADAL" clId="{FEB2CDA6-E3C0-4EF0-B41F-E65CA383183A}" dt="2021-03-29T09:29:53.313" v="1038"/>
          <ac:spMkLst>
            <pc:docMk/>
            <pc:sldMk cId="904997589" sldId="431"/>
            <ac:spMk id="12" creationId="{DBF4522F-AED2-4196-B803-31E31F844DF6}"/>
          </ac:spMkLst>
        </pc:spChg>
        <pc:spChg chg="add del mod">
          <ac:chgData name="EMILIO" userId="3f8c1d5a-aa65-4414-838e-75af189ed68c" providerId="ADAL" clId="{FEB2CDA6-E3C0-4EF0-B41F-E65CA383183A}" dt="2021-03-29T09:29:58.827" v="1040"/>
          <ac:spMkLst>
            <pc:docMk/>
            <pc:sldMk cId="904997589" sldId="431"/>
            <ac:spMk id="16" creationId="{82046A93-D35D-4B90-A667-C320ACEFFA1F}"/>
          </ac:spMkLst>
        </pc:spChg>
        <pc:spChg chg="add del mod">
          <ac:chgData name="EMILIO" userId="3f8c1d5a-aa65-4414-838e-75af189ed68c" providerId="ADAL" clId="{FEB2CDA6-E3C0-4EF0-B41F-E65CA383183A}" dt="2021-03-29T09:30:16.807" v="1044" actId="478"/>
          <ac:spMkLst>
            <pc:docMk/>
            <pc:sldMk cId="904997589" sldId="431"/>
            <ac:spMk id="20" creationId="{351390ED-EDAB-4619-9606-2801D1CD1F51}"/>
          </ac:spMkLst>
        </pc:spChg>
        <pc:spChg chg="add del mod">
          <ac:chgData name="EMILIO" userId="3f8c1d5a-aa65-4414-838e-75af189ed68c" providerId="ADAL" clId="{FEB2CDA6-E3C0-4EF0-B41F-E65CA383183A}" dt="2021-03-29T09:36:52.943" v="1136"/>
          <ac:spMkLst>
            <pc:docMk/>
            <pc:sldMk cId="904997589" sldId="431"/>
            <ac:spMk id="22" creationId="{1D98D669-C308-4F57-BCC2-45F961FA7495}"/>
          </ac:spMkLst>
        </pc:spChg>
        <pc:spChg chg="add del mod">
          <ac:chgData name="EMILIO" userId="3f8c1d5a-aa65-4414-838e-75af189ed68c" providerId="ADAL" clId="{FEB2CDA6-E3C0-4EF0-B41F-E65CA383183A}" dt="2021-03-29T09:37:36.045" v="1140"/>
          <ac:spMkLst>
            <pc:docMk/>
            <pc:sldMk cId="904997589" sldId="431"/>
            <ac:spMk id="26" creationId="{E745D6D1-81AF-415C-A265-99F4216DBE2C}"/>
          </ac:spMkLst>
        </pc:spChg>
        <pc:spChg chg="add del mod">
          <ac:chgData name="EMILIO" userId="3f8c1d5a-aa65-4414-838e-75af189ed68c" providerId="ADAL" clId="{FEB2CDA6-E3C0-4EF0-B41F-E65CA383183A}" dt="2021-03-29T09:38:15.757" v="1144"/>
          <ac:spMkLst>
            <pc:docMk/>
            <pc:sldMk cId="904997589" sldId="431"/>
            <ac:spMk id="30" creationId="{6E925B87-36E6-4C6A-BD45-114BE852A067}"/>
          </ac:spMkLst>
        </pc:spChg>
        <pc:spChg chg="add del mod">
          <ac:chgData name="EMILIO" userId="3f8c1d5a-aa65-4414-838e-75af189ed68c" providerId="ADAL" clId="{FEB2CDA6-E3C0-4EF0-B41F-E65CA383183A}" dt="2021-03-29T09:39:43.635" v="1147"/>
          <ac:spMkLst>
            <pc:docMk/>
            <pc:sldMk cId="904997589" sldId="431"/>
            <ac:spMk id="34" creationId="{6FCE51D9-A56B-46E1-929D-DC117C77A5BE}"/>
          </ac:spMkLst>
        </pc:spChg>
        <pc:spChg chg="add del mod">
          <ac:chgData name="EMILIO" userId="3f8c1d5a-aa65-4414-838e-75af189ed68c" providerId="ADAL" clId="{FEB2CDA6-E3C0-4EF0-B41F-E65CA383183A}" dt="2021-03-29T09:40:18.507" v="1150"/>
          <ac:spMkLst>
            <pc:docMk/>
            <pc:sldMk cId="904997589" sldId="431"/>
            <ac:spMk id="38" creationId="{6EC4496E-C631-4B7C-A2E3-EBA62AB96DD2}"/>
          </ac:spMkLst>
        </pc:spChg>
        <pc:spChg chg="add del mod">
          <ac:chgData name="EMILIO" userId="3f8c1d5a-aa65-4414-838e-75af189ed68c" providerId="ADAL" clId="{FEB2CDA6-E3C0-4EF0-B41F-E65CA383183A}" dt="2021-03-29T09:41:04.622" v="1154"/>
          <ac:spMkLst>
            <pc:docMk/>
            <pc:sldMk cId="904997589" sldId="431"/>
            <ac:spMk id="42" creationId="{41622342-9D34-4464-8C70-00D26B668865}"/>
          </ac:spMkLst>
        </pc:spChg>
        <pc:picChg chg="del">
          <ac:chgData name="EMILIO" userId="3f8c1d5a-aa65-4414-838e-75af189ed68c" providerId="ADAL" clId="{FEB2CDA6-E3C0-4EF0-B41F-E65CA383183A}" dt="2021-03-29T09:29:50.483" v="1037" actId="478"/>
          <ac:picMkLst>
            <pc:docMk/>
            <pc:sldMk cId="904997589" sldId="431"/>
            <ac:picMk id="10" creationId="{546F16B8-21B1-4252-B186-DDA95B8787EF}"/>
          </ac:picMkLst>
        </pc:picChg>
        <pc:picChg chg="del">
          <ac:chgData name="EMILIO" userId="3f8c1d5a-aa65-4414-838e-75af189ed68c" providerId="ADAL" clId="{FEB2CDA6-E3C0-4EF0-B41F-E65CA383183A}" dt="2021-03-29T09:29:55.822" v="1039" actId="478"/>
          <ac:picMkLst>
            <pc:docMk/>
            <pc:sldMk cId="904997589" sldId="431"/>
            <ac:picMk id="11" creationId="{AF21C853-6DEE-4AC0-B7A9-072CB48F2209}"/>
          </ac:picMkLst>
        </pc:picChg>
        <pc:picChg chg="add del mod">
          <ac:chgData name="EMILIO" userId="3f8c1d5a-aa65-4414-838e-75af189ed68c" providerId="ADAL" clId="{FEB2CDA6-E3C0-4EF0-B41F-E65CA383183A}" dt="2021-03-29T09:36:50.162" v="1135" actId="478"/>
          <ac:picMkLst>
            <pc:docMk/>
            <pc:sldMk cId="904997589" sldId="431"/>
            <ac:picMk id="14" creationId="{55E0BCFF-CE22-4777-B2CC-E4C05C5BDB4D}"/>
          </ac:picMkLst>
        </pc:picChg>
        <pc:picChg chg="add del mod">
          <ac:chgData name="EMILIO" userId="3f8c1d5a-aa65-4414-838e-75af189ed68c" providerId="ADAL" clId="{FEB2CDA6-E3C0-4EF0-B41F-E65CA383183A}" dt="2021-03-29T09:38:13.051" v="1143" actId="478"/>
          <ac:picMkLst>
            <pc:docMk/>
            <pc:sldMk cId="904997589" sldId="431"/>
            <ac:picMk id="18" creationId="{830D1BB6-4391-4F61-8A36-2A6E7E8928DB}"/>
          </ac:picMkLst>
        </pc:picChg>
        <pc:picChg chg="add del mod">
          <ac:chgData name="EMILIO" userId="3f8c1d5a-aa65-4414-838e-75af189ed68c" providerId="ADAL" clId="{FEB2CDA6-E3C0-4EF0-B41F-E65CA383183A}" dt="2021-03-29T09:37:00.957" v="1139" actId="478"/>
          <ac:picMkLst>
            <pc:docMk/>
            <pc:sldMk cId="904997589" sldId="431"/>
            <ac:picMk id="24" creationId="{75D84965-E5C6-45A5-B25F-E368125AD543}"/>
          </ac:picMkLst>
        </pc:picChg>
        <pc:picChg chg="add del mod">
          <ac:chgData name="EMILIO" userId="3f8c1d5a-aa65-4414-838e-75af189ed68c" providerId="ADAL" clId="{FEB2CDA6-E3C0-4EF0-B41F-E65CA383183A}" dt="2021-03-29T09:41:02.256" v="1153" actId="478"/>
          <ac:picMkLst>
            <pc:docMk/>
            <pc:sldMk cId="904997589" sldId="431"/>
            <ac:picMk id="28" creationId="{55A0508F-35C1-4689-9FAD-3AE54E9B99A7}"/>
          </ac:picMkLst>
        </pc:picChg>
        <pc:picChg chg="add del mod">
          <ac:chgData name="EMILIO" userId="3f8c1d5a-aa65-4414-838e-75af189ed68c" providerId="ADAL" clId="{FEB2CDA6-E3C0-4EF0-B41F-E65CA383183A}" dt="2021-03-29T09:39:40.844" v="1146" actId="478"/>
          <ac:picMkLst>
            <pc:docMk/>
            <pc:sldMk cId="904997589" sldId="431"/>
            <ac:picMk id="32" creationId="{8E58F5C9-A8AB-4226-8D20-C9C720F4E941}"/>
          </ac:picMkLst>
        </pc:picChg>
        <pc:picChg chg="add del mod">
          <ac:chgData name="EMILIO" userId="3f8c1d5a-aa65-4414-838e-75af189ed68c" providerId="ADAL" clId="{FEB2CDA6-E3C0-4EF0-B41F-E65CA383183A}" dt="2021-03-29T09:39:52.585" v="1149" actId="478"/>
          <ac:picMkLst>
            <pc:docMk/>
            <pc:sldMk cId="904997589" sldId="431"/>
            <ac:picMk id="36" creationId="{9EF0C382-BA6E-4F73-9D87-1DECCA72016D}"/>
          </ac:picMkLst>
        </pc:picChg>
        <pc:picChg chg="add mod">
          <ac:chgData name="EMILIO" userId="3f8c1d5a-aa65-4414-838e-75af189ed68c" providerId="ADAL" clId="{FEB2CDA6-E3C0-4EF0-B41F-E65CA383183A}" dt="2021-03-29T09:40:24.967" v="1152" actId="962"/>
          <ac:picMkLst>
            <pc:docMk/>
            <pc:sldMk cId="904997589" sldId="431"/>
            <ac:picMk id="40" creationId="{3EABB8F5-CD6B-45D1-B9B2-893CB423D193}"/>
          </ac:picMkLst>
        </pc:picChg>
        <pc:picChg chg="add mod">
          <ac:chgData name="EMILIO" userId="3f8c1d5a-aa65-4414-838e-75af189ed68c" providerId="ADAL" clId="{FEB2CDA6-E3C0-4EF0-B41F-E65CA383183A}" dt="2021-03-29T09:41:11.014" v="1156" actId="962"/>
          <ac:picMkLst>
            <pc:docMk/>
            <pc:sldMk cId="904997589" sldId="431"/>
            <ac:picMk id="44" creationId="{6565C729-A5CA-42EA-92AE-C35036B818A2}"/>
          </ac:picMkLst>
        </pc:picChg>
      </pc:sldChg>
      <pc:sldChg chg="addSp delSp modSp add mod">
        <pc:chgData name="EMILIO" userId="3f8c1d5a-aa65-4414-838e-75af189ed68c" providerId="ADAL" clId="{FEB2CDA6-E3C0-4EF0-B41F-E65CA383183A}" dt="2021-03-29T14:37:54.125" v="1341"/>
        <pc:sldMkLst>
          <pc:docMk/>
          <pc:sldMk cId="3177368241" sldId="432"/>
        </pc:sldMkLst>
        <pc:spChg chg="mod">
          <ac:chgData name="EMILIO" userId="3f8c1d5a-aa65-4414-838e-75af189ed68c" providerId="ADAL" clId="{FEB2CDA6-E3C0-4EF0-B41F-E65CA383183A}" dt="2021-03-29T12:40:17.655" v="1325" actId="20577"/>
          <ac:spMkLst>
            <pc:docMk/>
            <pc:sldMk cId="3177368241" sldId="432"/>
            <ac:spMk id="2" creationId="{95EB43D3-CCDA-48F9-B7C3-71A86F62FD04}"/>
          </ac:spMkLst>
        </pc:spChg>
        <pc:spChg chg="add del mod">
          <ac:chgData name="EMILIO" userId="3f8c1d5a-aa65-4414-838e-75af189ed68c" providerId="ADAL" clId="{FEB2CDA6-E3C0-4EF0-B41F-E65CA383183A}" dt="2021-03-29T14:14:08.396" v="1327"/>
          <ac:spMkLst>
            <pc:docMk/>
            <pc:sldMk cId="3177368241" sldId="432"/>
            <ac:spMk id="4" creationId="{3AE9A41B-EF93-4D33-B35F-EC4ED8063A86}"/>
          </ac:spMkLst>
        </pc:spChg>
        <pc:spChg chg="add del mod">
          <ac:chgData name="EMILIO" userId="3f8c1d5a-aa65-4414-838e-75af189ed68c" providerId="ADAL" clId="{FEB2CDA6-E3C0-4EF0-B41F-E65CA383183A}" dt="2021-03-29T14:14:14.940" v="1331"/>
          <ac:spMkLst>
            <pc:docMk/>
            <pc:sldMk cId="3177368241" sldId="432"/>
            <ac:spMk id="8" creationId="{9C5FACBE-95C3-407D-A591-63F8CF6AD29B}"/>
          </ac:spMkLst>
        </pc:spChg>
        <pc:spChg chg="add del mod">
          <ac:chgData name="EMILIO" userId="3f8c1d5a-aa65-4414-838e-75af189ed68c" providerId="ADAL" clId="{FEB2CDA6-E3C0-4EF0-B41F-E65CA383183A}" dt="2021-03-29T14:17:27.464" v="1333"/>
          <ac:spMkLst>
            <pc:docMk/>
            <pc:sldMk cId="3177368241" sldId="432"/>
            <ac:spMk id="12" creationId="{9CFFF39D-893E-4803-8FF1-16CA3CE993EF}"/>
          </ac:spMkLst>
        </pc:spChg>
        <pc:spChg chg="add del mod">
          <ac:chgData name="EMILIO" userId="3f8c1d5a-aa65-4414-838e-75af189ed68c" providerId="ADAL" clId="{FEB2CDA6-E3C0-4EF0-B41F-E65CA383183A}" dt="2021-03-29T14:33:26.798" v="1337"/>
          <ac:spMkLst>
            <pc:docMk/>
            <pc:sldMk cId="3177368241" sldId="432"/>
            <ac:spMk id="16" creationId="{C034BBD1-43F4-44ED-86DB-1213C2CD6CFB}"/>
          </ac:spMkLst>
        </pc:spChg>
        <pc:spChg chg="add del mod">
          <ac:chgData name="EMILIO" userId="3f8c1d5a-aa65-4414-838e-75af189ed68c" providerId="ADAL" clId="{FEB2CDA6-E3C0-4EF0-B41F-E65CA383183A}" dt="2021-03-29T14:37:54.125" v="1341"/>
          <ac:spMkLst>
            <pc:docMk/>
            <pc:sldMk cId="3177368241" sldId="432"/>
            <ac:spMk id="20" creationId="{EACBB710-2C86-4671-A1C6-8202E3A909AC}"/>
          </ac:spMkLst>
        </pc:spChg>
        <pc:picChg chg="add del mod">
          <ac:chgData name="EMILIO" userId="3f8c1d5a-aa65-4414-838e-75af189ed68c" providerId="ADAL" clId="{FEB2CDA6-E3C0-4EF0-B41F-E65CA383183A}" dt="2021-03-29T14:14:10.659" v="1330" actId="478"/>
          <ac:picMkLst>
            <pc:docMk/>
            <pc:sldMk cId="3177368241" sldId="432"/>
            <ac:picMk id="6" creationId="{E2D6B307-AAFE-4A2D-B592-97D4F6A711B8}"/>
          </ac:picMkLst>
        </pc:picChg>
        <pc:picChg chg="add del mod">
          <ac:chgData name="EMILIO" userId="3f8c1d5a-aa65-4414-838e-75af189ed68c" providerId="ADAL" clId="{FEB2CDA6-E3C0-4EF0-B41F-E65CA383183A}" dt="2021-03-29T14:14:19.205" v="1332" actId="478"/>
          <ac:picMkLst>
            <pc:docMk/>
            <pc:sldMk cId="3177368241" sldId="432"/>
            <ac:picMk id="10" creationId="{F186285F-6C37-4DAD-BA79-042B9DF6367F}"/>
          </ac:picMkLst>
        </pc:picChg>
        <pc:picChg chg="add del mod">
          <ac:chgData name="EMILIO" userId="3f8c1d5a-aa65-4414-838e-75af189ed68c" providerId="ADAL" clId="{FEB2CDA6-E3C0-4EF0-B41F-E65CA383183A}" dt="2021-03-29T14:17:34.855" v="1336" actId="478"/>
          <ac:picMkLst>
            <pc:docMk/>
            <pc:sldMk cId="3177368241" sldId="432"/>
            <ac:picMk id="14" creationId="{963113C4-5301-447A-A4AC-F02C9FE4ABF3}"/>
          </ac:picMkLst>
        </pc:picChg>
        <pc:picChg chg="add del mod">
          <ac:chgData name="EMILIO" userId="3f8c1d5a-aa65-4414-838e-75af189ed68c" providerId="ADAL" clId="{FEB2CDA6-E3C0-4EF0-B41F-E65CA383183A}" dt="2021-03-29T14:33:37.893" v="1340" actId="478"/>
          <ac:picMkLst>
            <pc:docMk/>
            <pc:sldMk cId="3177368241" sldId="432"/>
            <ac:picMk id="18" creationId="{3FCD54A0-CCE2-41FB-A155-DC453E510B54}"/>
          </ac:picMkLst>
        </pc:picChg>
        <pc:picChg chg="del">
          <ac:chgData name="EMILIO" userId="3f8c1d5a-aa65-4414-838e-75af189ed68c" providerId="ADAL" clId="{FEB2CDA6-E3C0-4EF0-B41F-E65CA383183A}" dt="2021-03-29T12:40:23.949" v="1326" actId="478"/>
          <ac:picMkLst>
            <pc:docMk/>
            <pc:sldMk cId="3177368241" sldId="432"/>
            <ac:picMk id="20" creationId="{DF752D0D-A5FA-46D3-9684-EA01E0D5AFCF}"/>
          </ac:picMkLst>
        </pc:picChg>
        <pc:picChg chg="add mod">
          <ac:chgData name="EMILIO" userId="3f8c1d5a-aa65-4414-838e-75af189ed68c" providerId="ADAL" clId="{FEB2CDA6-E3C0-4EF0-B41F-E65CA383183A}" dt="2021-03-29T14:37:54.125" v="1341"/>
          <ac:picMkLst>
            <pc:docMk/>
            <pc:sldMk cId="3177368241" sldId="432"/>
            <ac:picMk id="23" creationId="{8B4749BB-6B74-49EB-B345-B7B42760F49A}"/>
          </ac:picMkLst>
        </pc:picChg>
      </pc:sldChg>
      <pc:sldChg chg="add del">
        <pc:chgData name="EMILIO" userId="3f8c1d5a-aa65-4414-838e-75af189ed68c" providerId="ADAL" clId="{FEB2CDA6-E3C0-4EF0-B41F-E65CA383183A}" dt="2021-03-29T12:22:04.248" v="1178" actId="47"/>
        <pc:sldMkLst>
          <pc:docMk/>
          <pc:sldMk cId="4092805865" sldId="432"/>
        </pc:sldMkLst>
      </pc:sldChg>
      <pc:sldChg chg="addSp delSp modSp add mod delAnim modAnim">
        <pc:chgData name="EMILIO" userId="3f8c1d5a-aa65-4414-838e-75af189ed68c" providerId="ADAL" clId="{FEB2CDA6-E3C0-4EF0-B41F-E65CA383183A}" dt="2021-03-29T15:23:03.760" v="1576" actId="114"/>
        <pc:sldMkLst>
          <pc:docMk/>
          <pc:sldMk cId="2490194956" sldId="433"/>
        </pc:sldMkLst>
        <pc:spChg chg="mod">
          <ac:chgData name="EMILIO" userId="3f8c1d5a-aa65-4414-838e-75af189ed68c" providerId="ADAL" clId="{FEB2CDA6-E3C0-4EF0-B41F-E65CA383183A}" dt="2021-03-29T15:11:00.609" v="1416" actId="20577"/>
          <ac:spMkLst>
            <pc:docMk/>
            <pc:sldMk cId="2490194956" sldId="433"/>
            <ac:spMk id="2" creationId="{EB5481E0-D051-4C2C-9E53-3DE0767FDCD4}"/>
          </ac:spMkLst>
        </pc:spChg>
        <pc:spChg chg="mod">
          <ac:chgData name="EMILIO" userId="3f8c1d5a-aa65-4414-838e-75af189ed68c" providerId="ADAL" clId="{FEB2CDA6-E3C0-4EF0-B41F-E65CA383183A}" dt="2021-03-29T15:23:03.760" v="1576" actId="114"/>
          <ac:spMkLst>
            <pc:docMk/>
            <pc:sldMk cId="2490194956" sldId="433"/>
            <ac:spMk id="3" creationId="{DEFB286A-4429-46BF-BD6A-87A0DF15A054}"/>
          </ac:spMkLst>
        </pc:spChg>
        <pc:spChg chg="mod">
          <ac:chgData name="EMILIO" userId="3f8c1d5a-aa65-4414-838e-75af189ed68c" providerId="ADAL" clId="{FEB2CDA6-E3C0-4EF0-B41F-E65CA383183A}" dt="2021-03-29T15:22:34.301" v="1573" actId="207"/>
          <ac:spMkLst>
            <pc:docMk/>
            <pc:sldMk cId="2490194956" sldId="433"/>
            <ac:spMk id="5" creationId="{4386119D-BBAB-41EC-874C-322D3724CC68}"/>
          </ac:spMkLst>
        </pc:spChg>
        <pc:spChg chg="add del mod">
          <ac:chgData name="EMILIO" userId="3f8c1d5a-aa65-4414-838e-75af189ed68c" providerId="ADAL" clId="{FEB2CDA6-E3C0-4EF0-B41F-E65CA383183A}" dt="2021-03-29T15:12:29.832" v="1419"/>
          <ac:spMkLst>
            <pc:docMk/>
            <pc:sldMk cId="2490194956" sldId="433"/>
            <ac:spMk id="10" creationId="{B71A0C75-1AE2-4D73-84A7-90E46918D4D8}"/>
          </ac:spMkLst>
        </pc:spChg>
        <pc:spChg chg="add del mod">
          <ac:chgData name="EMILIO" userId="3f8c1d5a-aa65-4414-838e-75af189ed68c" providerId="ADAL" clId="{FEB2CDA6-E3C0-4EF0-B41F-E65CA383183A}" dt="2021-03-29T15:15:39.063" v="1458"/>
          <ac:spMkLst>
            <pc:docMk/>
            <pc:sldMk cId="2490194956" sldId="433"/>
            <ac:spMk id="13" creationId="{982B2598-2E04-41D7-A3AC-EAB0AE421740}"/>
          </ac:spMkLst>
        </pc:spChg>
        <pc:spChg chg="add del mod">
          <ac:chgData name="EMILIO" userId="3f8c1d5a-aa65-4414-838e-75af189ed68c" providerId="ADAL" clId="{FEB2CDA6-E3C0-4EF0-B41F-E65CA383183A}" dt="2021-03-29T15:12:51.520" v="1421"/>
          <ac:spMkLst>
            <pc:docMk/>
            <pc:sldMk cId="2490194956" sldId="433"/>
            <ac:spMk id="17" creationId="{B4DA5198-FF8A-4A95-AF5B-B39A781FD3F4}"/>
          </ac:spMkLst>
        </pc:spChg>
        <pc:spChg chg="add del mod">
          <ac:chgData name="EMILIO" userId="3f8c1d5a-aa65-4414-838e-75af189ed68c" providerId="ADAL" clId="{FEB2CDA6-E3C0-4EF0-B41F-E65CA383183A}" dt="2021-03-29T15:16:40.495" v="1460"/>
          <ac:spMkLst>
            <pc:docMk/>
            <pc:sldMk cId="2490194956" sldId="433"/>
            <ac:spMk id="23" creationId="{37BDF0D8-2583-433C-ABE6-2D7D8364FE86}"/>
          </ac:spMkLst>
        </pc:spChg>
        <pc:picChg chg="add del mod">
          <ac:chgData name="EMILIO" userId="3f8c1d5a-aa65-4414-838e-75af189ed68c" providerId="ADAL" clId="{FEB2CDA6-E3C0-4EF0-B41F-E65CA383183A}" dt="2021-03-29T15:12:37.388" v="1420" actId="478"/>
          <ac:picMkLst>
            <pc:docMk/>
            <pc:sldMk cId="2490194956" sldId="433"/>
            <ac:picMk id="15" creationId="{9FF11719-291B-4437-BF85-C2EA5B9D626A}"/>
          </ac:picMkLst>
        </pc:picChg>
        <pc:picChg chg="add mod">
          <ac:chgData name="EMILIO" userId="3f8c1d5a-aa65-4414-838e-75af189ed68c" providerId="ADAL" clId="{FEB2CDA6-E3C0-4EF0-B41F-E65CA383183A}" dt="2021-03-29T15:13:03.298" v="1422"/>
          <ac:picMkLst>
            <pc:docMk/>
            <pc:sldMk cId="2490194956" sldId="433"/>
            <ac:picMk id="19" creationId="{F07CA28F-17B3-441F-992A-B2489A9389D6}"/>
          </ac:picMkLst>
        </pc:picChg>
        <pc:picChg chg="add del mod">
          <ac:chgData name="EMILIO" userId="3f8c1d5a-aa65-4414-838e-75af189ed68c" providerId="ADAL" clId="{FEB2CDA6-E3C0-4EF0-B41F-E65CA383183A}" dt="2021-03-29T15:15:50.403" v="1459" actId="478"/>
          <ac:picMkLst>
            <pc:docMk/>
            <pc:sldMk cId="2490194956" sldId="433"/>
            <ac:picMk id="21" creationId="{8A6B6DF9-CC47-4B92-ABF5-C84FD65830F2}"/>
          </ac:picMkLst>
        </pc:picChg>
        <pc:picChg chg="del">
          <ac:chgData name="EMILIO" userId="3f8c1d5a-aa65-4414-838e-75af189ed68c" providerId="ADAL" clId="{FEB2CDA6-E3C0-4EF0-B41F-E65CA383183A}" dt="2021-03-29T15:11:15.407" v="1418" actId="478"/>
          <ac:picMkLst>
            <pc:docMk/>
            <pc:sldMk cId="2490194956" sldId="433"/>
            <ac:picMk id="24" creationId="{D30FEA95-9D12-4175-9CBB-CD337107CF4D}"/>
          </ac:picMkLst>
        </pc:picChg>
        <pc:picChg chg="add mod">
          <ac:chgData name="EMILIO" userId="3f8c1d5a-aa65-4414-838e-75af189ed68c" providerId="ADAL" clId="{FEB2CDA6-E3C0-4EF0-B41F-E65CA383183A}" dt="2021-03-29T15:16:51.821" v="1463"/>
          <ac:picMkLst>
            <pc:docMk/>
            <pc:sldMk cId="2490194956" sldId="433"/>
            <ac:picMk id="26" creationId="{319B6463-FA13-4268-BFA7-5ABDE405239B}"/>
          </ac:picMkLst>
        </pc:picChg>
        <pc:picChg chg="del">
          <ac:chgData name="EMILIO" userId="3f8c1d5a-aa65-4414-838e-75af189ed68c" providerId="ADAL" clId="{FEB2CDA6-E3C0-4EF0-B41F-E65CA383183A}" dt="2021-03-29T15:11:14.630" v="1417" actId="478"/>
          <ac:picMkLst>
            <pc:docMk/>
            <pc:sldMk cId="2490194956" sldId="433"/>
            <ac:picMk id="28" creationId="{6D581603-C717-46CB-92C8-EDB53F2591A7}"/>
          </ac:picMkLst>
        </pc:picChg>
      </pc:sldChg>
      <pc:sldChg chg="addSp delSp modSp add mod modAnim">
        <pc:chgData name="EMILIO" userId="3f8c1d5a-aa65-4414-838e-75af189ed68c" providerId="ADAL" clId="{FEB2CDA6-E3C0-4EF0-B41F-E65CA383183A}" dt="2021-03-29T15:56:26.770" v="2070" actId="20577"/>
        <pc:sldMkLst>
          <pc:docMk/>
          <pc:sldMk cId="3979516875" sldId="434"/>
        </pc:sldMkLst>
        <pc:spChg chg="mod">
          <ac:chgData name="EMILIO" userId="3f8c1d5a-aa65-4414-838e-75af189ed68c" providerId="ADAL" clId="{FEB2CDA6-E3C0-4EF0-B41F-E65CA383183A}" dt="2021-03-29T15:55:39.058" v="2064" actId="20577"/>
          <ac:spMkLst>
            <pc:docMk/>
            <pc:sldMk cId="3979516875" sldId="434"/>
            <ac:spMk id="2" creationId="{EB5481E0-D051-4C2C-9E53-3DE0767FDCD4}"/>
          </ac:spMkLst>
        </pc:spChg>
        <pc:spChg chg="mod">
          <ac:chgData name="EMILIO" userId="3f8c1d5a-aa65-4414-838e-75af189ed68c" providerId="ADAL" clId="{FEB2CDA6-E3C0-4EF0-B41F-E65CA383183A}" dt="2021-03-29T15:56:26.770" v="2070" actId="20577"/>
          <ac:spMkLst>
            <pc:docMk/>
            <pc:sldMk cId="3979516875" sldId="434"/>
            <ac:spMk id="3" creationId="{DEFB286A-4429-46BF-BD6A-87A0DF15A054}"/>
          </ac:spMkLst>
        </pc:spChg>
        <pc:spChg chg="mod">
          <ac:chgData name="EMILIO" userId="3f8c1d5a-aa65-4414-838e-75af189ed68c" providerId="ADAL" clId="{FEB2CDA6-E3C0-4EF0-B41F-E65CA383183A}" dt="2021-03-29T15:34:41.630" v="1758" actId="20577"/>
          <ac:spMkLst>
            <pc:docMk/>
            <pc:sldMk cId="3979516875" sldId="434"/>
            <ac:spMk id="5" creationId="{4386119D-BBAB-41EC-874C-322D3724CC68}"/>
          </ac:spMkLst>
        </pc:spChg>
        <pc:spChg chg="add del mod">
          <ac:chgData name="EMILIO" userId="3f8c1d5a-aa65-4414-838e-75af189ed68c" providerId="ADAL" clId="{FEB2CDA6-E3C0-4EF0-B41F-E65CA383183A}" dt="2021-03-29T15:30:30.786" v="1658"/>
          <ac:spMkLst>
            <pc:docMk/>
            <pc:sldMk cId="3979516875" sldId="434"/>
            <ac:spMk id="10" creationId="{DB1EFFE3-2346-4D54-B1A5-C64C60A1A8E9}"/>
          </ac:spMkLst>
        </pc:spChg>
        <pc:spChg chg="add del mod">
          <ac:chgData name="EMILIO" userId="3f8c1d5a-aa65-4414-838e-75af189ed68c" providerId="ADAL" clId="{FEB2CDA6-E3C0-4EF0-B41F-E65CA383183A}" dt="2021-03-29T15:30:35.294" v="1660" actId="931"/>
          <ac:spMkLst>
            <pc:docMk/>
            <pc:sldMk cId="3979516875" sldId="434"/>
            <ac:spMk id="13" creationId="{DEF8DA60-647D-4E04-BF74-CF4A762F5514}"/>
          </ac:spMkLst>
        </pc:spChg>
        <pc:spChg chg="add del mod">
          <ac:chgData name="EMILIO" userId="3f8c1d5a-aa65-4414-838e-75af189ed68c" providerId="ADAL" clId="{FEB2CDA6-E3C0-4EF0-B41F-E65CA383183A}" dt="2021-03-29T15:43:34.067" v="1810"/>
          <ac:spMkLst>
            <pc:docMk/>
            <pc:sldMk cId="3979516875" sldId="434"/>
            <ac:spMk id="20" creationId="{6C24C347-06D5-4406-95D5-08AB681AB508}"/>
          </ac:spMkLst>
        </pc:spChg>
        <pc:spChg chg="add del mod">
          <ac:chgData name="EMILIO" userId="3f8c1d5a-aa65-4414-838e-75af189ed68c" providerId="ADAL" clId="{FEB2CDA6-E3C0-4EF0-B41F-E65CA383183A}" dt="2021-03-29T15:32:58.836" v="1712" actId="931"/>
          <ac:spMkLst>
            <pc:docMk/>
            <pc:sldMk cId="3979516875" sldId="434"/>
            <ac:spMk id="24" creationId="{8180241C-521D-4468-9D62-3DDFBD95DF65}"/>
          </ac:spMkLst>
        </pc:spChg>
        <pc:spChg chg="add del mod">
          <ac:chgData name="EMILIO" userId="3f8c1d5a-aa65-4414-838e-75af189ed68c" providerId="ADAL" clId="{FEB2CDA6-E3C0-4EF0-B41F-E65CA383183A}" dt="2021-03-29T15:44:41.619" v="1814"/>
          <ac:spMkLst>
            <pc:docMk/>
            <pc:sldMk cId="3979516875" sldId="434"/>
            <ac:spMk id="32" creationId="{3F56FF2F-C768-47AB-A530-DBFE4B94F2F4}"/>
          </ac:spMkLst>
        </pc:spChg>
        <pc:spChg chg="add del mod">
          <ac:chgData name="EMILIO" userId="3f8c1d5a-aa65-4414-838e-75af189ed68c" providerId="ADAL" clId="{FEB2CDA6-E3C0-4EF0-B41F-E65CA383183A}" dt="2021-03-29T15:49:39.062" v="1821"/>
          <ac:spMkLst>
            <pc:docMk/>
            <pc:sldMk cId="3979516875" sldId="434"/>
            <ac:spMk id="35" creationId="{218638BA-F5DE-4C1A-ADFC-65B3379C385E}"/>
          </ac:spMkLst>
        </pc:spChg>
        <pc:picChg chg="add del mod">
          <ac:chgData name="EMILIO" userId="3f8c1d5a-aa65-4414-838e-75af189ed68c" providerId="ADAL" clId="{FEB2CDA6-E3C0-4EF0-B41F-E65CA383183A}" dt="2021-03-29T15:30:28.030" v="1657"/>
          <ac:picMkLst>
            <pc:docMk/>
            <pc:sldMk cId="3979516875" sldId="434"/>
            <ac:picMk id="15" creationId="{550D0A0F-F242-4E49-9715-85E486FF06CC}"/>
          </ac:picMkLst>
        </pc:picChg>
        <pc:picChg chg="add del mod">
          <ac:chgData name="EMILIO" userId="3f8c1d5a-aa65-4414-838e-75af189ed68c" providerId="ADAL" clId="{FEB2CDA6-E3C0-4EF0-B41F-E65CA383183A}" dt="2021-03-29T15:30:32.155" v="1659" actId="478"/>
          <ac:picMkLst>
            <pc:docMk/>
            <pc:sldMk cId="3979516875" sldId="434"/>
            <ac:picMk id="17" creationId="{ED331EB9-CD2F-4AB1-82D4-80E48E63F05B}"/>
          </ac:picMkLst>
        </pc:picChg>
        <pc:picChg chg="del">
          <ac:chgData name="EMILIO" userId="3f8c1d5a-aa65-4414-838e-75af189ed68c" providerId="ADAL" clId="{FEB2CDA6-E3C0-4EF0-B41F-E65CA383183A}" dt="2021-03-29T15:30:22.241" v="1654" actId="478"/>
          <ac:picMkLst>
            <pc:docMk/>
            <pc:sldMk cId="3979516875" sldId="434"/>
            <ac:picMk id="19" creationId="{F07CA28F-17B3-441F-992A-B2489A9389D6}"/>
          </ac:picMkLst>
        </pc:picChg>
        <pc:picChg chg="add del mod">
          <ac:chgData name="EMILIO" userId="3f8c1d5a-aa65-4414-838e-75af189ed68c" providerId="ADAL" clId="{FEB2CDA6-E3C0-4EF0-B41F-E65CA383183A}" dt="2021-03-29T15:32:55.936" v="1711" actId="478"/>
          <ac:picMkLst>
            <pc:docMk/>
            <pc:sldMk cId="3979516875" sldId="434"/>
            <ac:picMk id="22" creationId="{A8B150BD-0816-4715-9A0A-C79B98051A35}"/>
          </ac:picMkLst>
        </pc:picChg>
        <pc:picChg chg="del">
          <ac:chgData name="EMILIO" userId="3f8c1d5a-aa65-4414-838e-75af189ed68c" providerId="ADAL" clId="{FEB2CDA6-E3C0-4EF0-B41F-E65CA383183A}" dt="2021-03-29T15:30:23.138" v="1655" actId="478"/>
          <ac:picMkLst>
            <pc:docMk/>
            <pc:sldMk cId="3979516875" sldId="434"/>
            <ac:picMk id="26" creationId="{319B6463-FA13-4268-BFA7-5ABDE405239B}"/>
          </ac:picMkLst>
        </pc:picChg>
        <pc:picChg chg="add mod">
          <ac:chgData name="EMILIO" userId="3f8c1d5a-aa65-4414-838e-75af189ed68c" providerId="ADAL" clId="{FEB2CDA6-E3C0-4EF0-B41F-E65CA383183A}" dt="2021-03-29T15:47:28.677" v="1817" actId="207"/>
          <ac:picMkLst>
            <pc:docMk/>
            <pc:sldMk cId="3979516875" sldId="434"/>
            <ac:picMk id="28" creationId="{F2826E2A-EA1F-4858-976F-BEBD31616B6F}"/>
          </ac:picMkLst>
        </pc:picChg>
        <pc:picChg chg="add del mod">
          <ac:chgData name="EMILIO" userId="3f8c1d5a-aa65-4414-838e-75af189ed68c" providerId="ADAL" clId="{FEB2CDA6-E3C0-4EF0-B41F-E65CA383183A}" dt="2021-03-29T15:44:38.792" v="1813" actId="478"/>
          <ac:picMkLst>
            <pc:docMk/>
            <pc:sldMk cId="3979516875" sldId="434"/>
            <ac:picMk id="30" creationId="{F52FA122-13CD-43DC-AB3F-8A6473621035}"/>
          </ac:picMkLst>
        </pc:picChg>
        <pc:picChg chg="add mod">
          <ac:chgData name="EMILIO" userId="3f8c1d5a-aa65-4414-838e-75af189ed68c" providerId="ADAL" clId="{FEB2CDA6-E3C0-4EF0-B41F-E65CA383183A}" dt="2021-03-29T15:47:08.462" v="1816" actId="207"/>
          <ac:picMkLst>
            <pc:docMk/>
            <pc:sldMk cId="3979516875" sldId="434"/>
            <ac:picMk id="34" creationId="{0434A3C4-A945-4A9C-9462-123DEAA28387}"/>
          </ac:picMkLst>
        </pc:picChg>
      </pc:sldChg>
      <pc:sldChg chg="addSp delSp modSp add mod delAnim modAnim">
        <pc:chgData name="EMILIO" userId="3f8c1d5a-aa65-4414-838e-75af189ed68c" providerId="ADAL" clId="{FEB2CDA6-E3C0-4EF0-B41F-E65CA383183A}" dt="2021-03-29T16:42:30.995" v="2597" actId="20577"/>
        <pc:sldMkLst>
          <pc:docMk/>
          <pc:sldMk cId="1877842456" sldId="435"/>
        </pc:sldMkLst>
        <pc:spChg chg="mod">
          <ac:chgData name="EMILIO" userId="3f8c1d5a-aa65-4414-838e-75af189ed68c" providerId="ADAL" clId="{FEB2CDA6-E3C0-4EF0-B41F-E65CA383183A}" dt="2021-03-29T15:49:56.175" v="1857" actId="20577"/>
          <ac:spMkLst>
            <pc:docMk/>
            <pc:sldMk cId="1877842456" sldId="435"/>
            <ac:spMk id="2" creationId="{EB5481E0-D051-4C2C-9E53-3DE0767FDCD4}"/>
          </ac:spMkLst>
        </pc:spChg>
        <pc:spChg chg="mod">
          <ac:chgData name="EMILIO" userId="3f8c1d5a-aa65-4414-838e-75af189ed68c" providerId="ADAL" clId="{FEB2CDA6-E3C0-4EF0-B41F-E65CA383183A}" dt="2021-03-29T16:42:30.995" v="2597" actId="20577"/>
          <ac:spMkLst>
            <pc:docMk/>
            <pc:sldMk cId="1877842456" sldId="435"/>
            <ac:spMk id="3" creationId="{DEFB286A-4429-46BF-BD6A-87A0DF15A054}"/>
          </ac:spMkLst>
        </pc:spChg>
        <pc:spChg chg="mod">
          <ac:chgData name="EMILIO" userId="3f8c1d5a-aa65-4414-838e-75af189ed68c" providerId="ADAL" clId="{FEB2CDA6-E3C0-4EF0-B41F-E65CA383183A}" dt="2021-03-29T15:54:12.616" v="2045" actId="20577"/>
          <ac:spMkLst>
            <pc:docMk/>
            <pc:sldMk cId="1877842456" sldId="435"/>
            <ac:spMk id="5" creationId="{4386119D-BBAB-41EC-874C-322D3724CC68}"/>
          </ac:spMkLst>
        </pc:spChg>
        <pc:spChg chg="add del mod">
          <ac:chgData name="EMILIO" userId="3f8c1d5a-aa65-4414-838e-75af189ed68c" providerId="ADAL" clId="{FEB2CDA6-E3C0-4EF0-B41F-E65CA383183A}" dt="2021-03-29T15:52:01.395" v="1998"/>
          <ac:spMkLst>
            <pc:docMk/>
            <pc:sldMk cId="1877842456" sldId="435"/>
            <ac:spMk id="10" creationId="{C92F6C76-08C6-4209-925D-81E67C3701C6}"/>
          </ac:spMkLst>
        </pc:spChg>
        <pc:spChg chg="add del mod">
          <ac:chgData name="EMILIO" userId="3f8c1d5a-aa65-4414-838e-75af189ed68c" providerId="ADAL" clId="{FEB2CDA6-E3C0-4EF0-B41F-E65CA383183A}" dt="2021-03-29T15:53:24.920" v="2001"/>
          <ac:spMkLst>
            <pc:docMk/>
            <pc:sldMk cId="1877842456" sldId="435"/>
            <ac:spMk id="13" creationId="{954A7582-DD98-45F0-9744-5CA9B453D2F7}"/>
          </ac:spMkLst>
        </pc:spChg>
        <pc:picChg chg="add mod">
          <ac:chgData name="EMILIO" userId="3f8c1d5a-aa65-4414-838e-75af189ed68c" providerId="ADAL" clId="{FEB2CDA6-E3C0-4EF0-B41F-E65CA383183A}" dt="2021-03-29T15:52:20.892" v="2000"/>
          <ac:picMkLst>
            <pc:docMk/>
            <pc:sldMk cId="1877842456" sldId="435"/>
            <ac:picMk id="15" creationId="{86FFFAB7-99BD-48B7-B699-3DBEF14F2C66}"/>
          </ac:picMkLst>
        </pc:picChg>
        <pc:picChg chg="add mod">
          <ac:chgData name="EMILIO" userId="3f8c1d5a-aa65-4414-838e-75af189ed68c" providerId="ADAL" clId="{FEB2CDA6-E3C0-4EF0-B41F-E65CA383183A}" dt="2021-03-29T15:53:31.896" v="2004"/>
          <ac:picMkLst>
            <pc:docMk/>
            <pc:sldMk cId="1877842456" sldId="435"/>
            <ac:picMk id="17" creationId="{CF0F4F2D-F2F2-41DD-BC1E-5E0D1F7D9DC8}"/>
          </ac:picMkLst>
        </pc:picChg>
        <pc:picChg chg="del">
          <ac:chgData name="EMILIO" userId="3f8c1d5a-aa65-4414-838e-75af189ed68c" providerId="ADAL" clId="{FEB2CDA6-E3C0-4EF0-B41F-E65CA383183A}" dt="2021-03-29T15:51:46.832" v="1997" actId="478"/>
          <ac:picMkLst>
            <pc:docMk/>
            <pc:sldMk cId="1877842456" sldId="435"/>
            <ac:picMk id="28" creationId="{F2826E2A-EA1F-4858-976F-BEBD31616B6F}"/>
          </ac:picMkLst>
        </pc:picChg>
        <pc:picChg chg="del">
          <ac:chgData name="EMILIO" userId="3f8c1d5a-aa65-4414-838e-75af189ed68c" providerId="ADAL" clId="{FEB2CDA6-E3C0-4EF0-B41F-E65CA383183A}" dt="2021-03-29T15:51:46.244" v="1996" actId="478"/>
          <ac:picMkLst>
            <pc:docMk/>
            <pc:sldMk cId="1877842456" sldId="435"/>
            <ac:picMk id="34" creationId="{0434A3C4-A945-4A9C-9462-123DEAA28387}"/>
          </ac:picMkLst>
        </pc:picChg>
      </pc:sldChg>
      <pc:sldChg chg="addSp delSp modSp add mod delAnim modAnim">
        <pc:chgData name="EMILIO" userId="3f8c1d5a-aa65-4414-838e-75af189ed68c" providerId="ADAL" clId="{FEB2CDA6-E3C0-4EF0-B41F-E65CA383183A}" dt="2021-03-29T16:45:56.890" v="2600" actId="27614"/>
        <pc:sldMkLst>
          <pc:docMk/>
          <pc:sldMk cId="3887289593" sldId="436"/>
        </pc:sldMkLst>
        <pc:spChg chg="mod">
          <ac:chgData name="EMILIO" userId="3f8c1d5a-aa65-4414-838e-75af189ed68c" providerId="ADAL" clId="{FEB2CDA6-E3C0-4EF0-B41F-E65CA383183A}" dt="2021-03-29T16:00:18.123" v="2123" actId="20577"/>
          <ac:spMkLst>
            <pc:docMk/>
            <pc:sldMk cId="3887289593" sldId="436"/>
            <ac:spMk id="2" creationId="{EB5481E0-D051-4C2C-9E53-3DE0767FDCD4}"/>
          </ac:spMkLst>
        </pc:spChg>
        <pc:spChg chg="mod">
          <ac:chgData name="EMILIO" userId="3f8c1d5a-aa65-4414-838e-75af189ed68c" providerId="ADAL" clId="{FEB2CDA6-E3C0-4EF0-B41F-E65CA383183A}" dt="2021-03-29T16:01:03.108" v="2208" actId="20577"/>
          <ac:spMkLst>
            <pc:docMk/>
            <pc:sldMk cId="3887289593" sldId="436"/>
            <ac:spMk id="3" creationId="{DEFB286A-4429-46BF-BD6A-87A0DF15A054}"/>
          </ac:spMkLst>
        </pc:spChg>
        <pc:spChg chg="mod">
          <ac:chgData name="EMILIO" userId="3f8c1d5a-aa65-4414-838e-75af189ed68c" providerId="ADAL" clId="{FEB2CDA6-E3C0-4EF0-B41F-E65CA383183A}" dt="2021-03-29T16:02:18.184" v="2229" actId="20577"/>
          <ac:spMkLst>
            <pc:docMk/>
            <pc:sldMk cId="3887289593" sldId="436"/>
            <ac:spMk id="5" creationId="{4386119D-BBAB-41EC-874C-322D3724CC68}"/>
          </ac:spMkLst>
        </pc:spChg>
        <pc:spChg chg="add del mod">
          <ac:chgData name="EMILIO" userId="3f8c1d5a-aa65-4414-838e-75af189ed68c" providerId="ADAL" clId="{FEB2CDA6-E3C0-4EF0-B41F-E65CA383183A}" dt="2021-03-29T15:57:28.550" v="2101"/>
          <ac:spMkLst>
            <pc:docMk/>
            <pc:sldMk cId="3887289593" sldId="436"/>
            <ac:spMk id="10" creationId="{595317BD-1FB9-4C2E-BCB0-A317503ECB82}"/>
          </ac:spMkLst>
        </pc:spChg>
        <pc:spChg chg="add del mod">
          <ac:chgData name="EMILIO" userId="3f8c1d5a-aa65-4414-838e-75af189ed68c" providerId="ADAL" clId="{FEB2CDA6-E3C0-4EF0-B41F-E65CA383183A}" dt="2021-03-29T15:59:30.810" v="2104"/>
          <ac:spMkLst>
            <pc:docMk/>
            <pc:sldMk cId="3887289593" sldId="436"/>
            <ac:spMk id="16" creationId="{FFEF33BE-68D1-4762-8458-F3504833F07B}"/>
          </ac:spMkLst>
        </pc:spChg>
        <pc:spChg chg="add del mod">
          <ac:chgData name="EMILIO" userId="3f8c1d5a-aa65-4414-838e-75af189ed68c" providerId="ADAL" clId="{FEB2CDA6-E3C0-4EF0-B41F-E65CA383183A}" dt="2021-03-29T16:01:49.424" v="2209"/>
          <ac:spMkLst>
            <pc:docMk/>
            <pc:sldMk cId="3887289593" sldId="436"/>
            <ac:spMk id="19" creationId="{4BCDB9A3-D2D6-43CA-9BE2-8E8BA2ED44A4}"/>
          </ac:spMkLst>
        </pc:spChg>
        <pc:spChg chg="add del mod">
          <ac:chgData name="EMILIO" userId="3f8c1d5a-aa65-4414-838e-75af189ed68c" providerId="ADAL" clId="{FEB2CDA6-E3C0-4EF0-B41F-E65CA383183A}" dt="2021-03-29T16:03:28.534" v="2236"/>
          <ac:spMkLst>
            <pc:docMk/>
            <pc:sldMk cId="3887289593" sldId="436"/>
            <ac:spMk id="25" creationId="{C118F661-E7ED-4822-86FC-8A959D8DA8AE}"/>
          </ac:spMkLst>
        </pc:spChg>
        <pc:spChg chg="add del mod">
          <ac:chgData name="EMILIO" userId="3f8c1d5a-aa65-4414-838e-75af189ed68c" providerId="ADAL" clId="{FEB2CDA6-E3C0-4EF0-B41F-E65CA383183A}" dt="2021-03-29T16:45:50.495" v="2599"/>
          <ac:spMkLst>
            <pc:docMk/>
            <pc:sldMk cId="3887289593" sldId="436"/>
            <ac:spMk id="30" creationId="{423E60DF-B2DB-4187-B170-95BEF5E95F17}"/>
          </ac:spMkLst>
        </pc:spChg>
        <pc:picChg chg="add del mod">
          <ac:chgData name="EMILIO" userId="3f8c1d5a-aa65-4414-838e-75af189ed68c" providerId="ADAL" clId="{FEB2CDA6-E3C0-4EF0-B41F-E65CA383183A}" dt="2021-03-29T15:58:18.599" v="2102" actId="478"/>
          <ac:picMkLst>
            <pc:docMk/>
            <pc:sldMk cId="3887289593" sldId="436"/>
            <ac:picMk id="13" creationId="{0AE9C8F1-2FE7-4B19-B3E5-039D56A0A4B0}"/>
          </ac:picMkLst>
        </pc:picChg>
        <pc:picChg chg="del">
          <ac:chgData name="EMILIO" userId="3f8c1d5a-aa65-4414-838e-75af189ed68c" providerId="ADAL" clId="{FEB2CDA6-E3C0-4EF0-B41F-E65CA383183A}" dt="2021-03-29T15:57:25.774" v="2100" actId="478"/>
          <ac:picMkLst>
            <pc:docMk/>
            <pc:sldMk cId="3887289593" sldId="436"/>
            <ac:picMk id="15" creationId="{86FFFAB7-99BD-48B7-B699-3DBEF14F2C66}"/>
          </ac:picMkLst>
        </pc:picChg>
        <pc:picChg chg="del">
          <ac:chgData name="EMILIO" userId="3f8c1d5a-aa65-4414-838e-75af189ed68c" providerId="ADAL" clId="{FEB2CDA6-E3C0-4EF0-B41F-E65CA383183A}" dt="2021-03-29T15:58:29.555" v="2103" actId="478"/>
          <ac:picMkLst>
            <pc:docMk/>
            <pc:sldMk cId="3887289593" sldId="436"/>
            <ac:picMk id="17" creationId="{CF0F4F2D-F2F2-41DD-BC1E-5E0D1F7D9DC8}"/>
          </ac:picMkLst>
        </pc:picChg>
        <pc:picChg chg="add del mod">
          <ac:chgData name="EMILIO" userId="3f8c1d5a-aa65-4414-838e-75af189ed68c" providerId="ADAL" clId="{FEB2CDA6-E3C0-4EF0-B41F-E65CA383183A}" dt="2021-03-29T16:45:48.100" v="2598" actId="478"/>
          <ac:picMkLst>
            <pc:docMk/>
            <pc:sldMk cId="3887289593" sldId="436"/>
            <ac:picMk id="21" creationId="{40795E4B-65BC-43E0-A0C3-D954C6627A7F}"/>
          </ac:picMkLst>
        </pc:picChg>
        <pc:picChg chg="add del mod">
          <ac:chgData name="EMILIO" userId="3f8c1d5a-aa65-4414-838e-75af189ed68c" providerId="ADAL" clId="{FEB2CDA6-E3C0-4EF0-B41F-E65CA383183A}" dt="2021-03-29T16:03:25.879" v="2235" actId="478"/>
          <ac:picMkLst>
            <pc:docMk/>
            <pc:sldMk cId="3887289593" sldId="436"/>
            <ac:picMk id="23" creationId="{3AD9B41C-CC1B-49B9-8658-E5C3AFAF989A}"/>
          </ac:picMkLst>
        </pc:picChg>
        <pc:picChg chg="add mod">
          <ac:chgData name="EMILIO" userId="3f8c1d5a-aa65-4414-838e-75af189ed68c" providerId="ADAL" clId="{FEB2CDA6-E3C0-4EF0-B41F-E65CA383183A}" dt="2021-03-29T16:03:35.612" v="2239"/>
          <ac:picMkLst>
            <pc:docMk/>
            <pc:sldMk cId="3887289593" sldId="436"/>
            <ac:picMk id="28" creationId="{8863AA1A-5423-4DB6-B7D7-D62F8165D552}"/>
          </ac:picMkLst>
        </pc:picChg>
        <pc:picChg chg="add mod">
          <ac:chgData name="EMILIO" userId="3f8c1d5a-aa65-4414-838e-75af189ed68c" providerId="ADAL" clId="{FEB2CDA6-E3C0-4EF0-B41F-E65CA383183A}" dt="2021-03-29T16:45:56.890" v="2600" actId="27614"/>
          <ac:picMkLst>
            <pc:docMk/>
            <pc:sldMk cId="3887289593" sldId="436"/>
            <ac:picMk id="32" creationId="{144BC3D7-B57E-4E89-B2FF-7A56E5C8E268}"/>
          </ac:picMkLst>
        </pc:picChg>
      </pc:sldChg>
      <pc:sldChg chg="addSp delSp modSp add del mod">
        <pc:chgData name="EMILIO" userId="3f8c1d5a-aa65-4414-838e-75af189ed68c" providerId="ADAL" clId="{FEB2CDA6-E3C0-4EF0-B41F-E65CA383183A}" dt="2021-03-29T16:59:05.351" v="2616" actId="47"/>
        <pc:sldMkLst>
          <pc:docMk/>
          <pc:sldMk cId="220676997" sldId="437"/>
        </pc:sldMkLst>
        <pc:spChg chg="add del mod">
          <ac:chgData name="EMILIO" userId="3f8c1d5a-aa65-4414-838e-75af189ed68c" providerId="ADAL" clId="{FEB2CDA6-E3C0-4EF0-B41F-E65CA383183A}" dt="2021-03-29T16:57:48.305" v="2608"/>
          <ac:spMkLst>
            <pc:docMk/>
            <pc:sldMk cId="220676997" sldId="437"/>
            <ac:spMk id="13" creationId="{7D500D4F-B4AA-4795-938D-C953AD310829}"/>
          </ac:spMkLst>
        </pc:spChg>
        <pc:spChg chg="add mod">
          <ac:chgData name="EMILIO" userId="3f8c1d5a-aa65-4414-838e-75af189ed68c" providerId="ADAL" clId="{FEB2CDA6-E3C0-4EF0-B41F-E65CA383183A}" dt="2021-03-29T16:57:45.334" v="2606" actId="478"/>
          <ac:spMkLst>
            <pc:docMk/>
            <pc:sldMk cId="220676997" sldId="437"/>
            <ac:spMk id="15" creationId="{0543B5AD-BCC8-43D8-A6EE-D1905F30A885}"/>
          </ac:spMkLst>
        </pc:spChg>
        <pc:spChg chg="add mod">
          <ac:chgData name="EMILIO" userId="3f8c1d5a-aa65-4414-838e-75af189ed68c" providerId="ADAL" clId="{FEB2CDA6-E3C0-4EF0-B41F-E65CA383183A}" dt="2021-03-29T16:57:45.856" v="2607" actId="478"/>
          <ac:spMkLst>
            <pc:docMk/>
            <pc:sldMk cId="220676997" sldId="437"/>
            <ac:spMk id="17" creationId="{A9AA171B-48E0-41B5-8878-D3EF73F1101C}"/>
          </ac:spMkLst>
        </pc:spChg>
        <pc:spChg chg="add del mod">
          <ac:chgData name="EMILIO" userId="3f8c1d5a-aa65-4414-838e-75af189ed68c" providerId="ADAL" clId="{FEB2CDA6-E3C0-4EF0-B41F-E65CA383183A}" dt="2021-03-29T16:58:59.048" v="2612"/>
          <ac:spMkLst>
            <pc:docMk/>
            <pc:sldMk cId="220676997" sldId="437"/>
            <ac:spMk id="23" creationId="{219ADF80-91C6-4547-BFBE-CB44E3177031}"/>
          </ac:spMkLst>
        </pc:spChg>
        <pc:spChg chg="add mod">
          <ac:chgData name="EMILIO" userId="3f8c1d5a-aa65-4414-838e-75af189ed68c" providerId="ADAL" clId="{FEB2CDA6-E3C0-4EF0-B41F-E65CA383183A}" dt="2021-03-29T16:59:02.762" v="2615" actId="478"/>
          <ac:spMkLst>
            <pc:docMk/>
            <pc:sldMk cId="220676997" sldId="437"/>
            <ac:spMk id="27" creationId="{8C3A4A3A-949C-4CBF-B218-9727E2A7533F}"/>
          </ac:spMkLst>
        </pc:spChg>
        <pc:picChg chg="add del mod">
          <ac:chgData name="EMILIO" userId="3f8c1d5a-aa65-4414-838e-75af189ed68c" providerId="ADAL" clId="{FEB2CDA6-E3C0-4EF0-B41F-E65CA383183A}" dt="2021-03-29T16:57:51.381" v="2611" actId="478"/>
          <ac:picMkLst>
            <pc:docMk/>
            <pc:sldMk cId="220676997" sldId="437"/>
            <ac:picMk id="19" creationId="{129A7C16-FF8B-4559-9862-F74B15907CDB}"/>
          </ac:picMkLst>
        </pc:picChg>
        <pc:picChg chg="del">
          <ac:chgData name="EMILIO" userId="3f8c1d5a-aa65-4414-838e-75af189ed68c" providerId="ADAL" clId="{FEB2CDA6-E3C0-4EF0-B41F-E65CA383183A}" dt="2021-03-29T16:57:44.616" v="2605" actId="478"/>
          <ac:picMkLst>
            <pc:docMk/>
            <pc:sldMk cId="220676997" sldId="437"/>
            <ac:picMk id="20" creationId="{1C901A99-8369-4E1F-BDC0-FD15EB567EB0}"/>
          </ac:picMkLst>
        </pc:picChg>
        <pc:picChg chg="del">
          <ac:chgData name="EMILIO" userId="3f8c1d5a-aa65-4414-838e-75af189ed68c" providerId="ADAL" clId="{FEB2CDA6-E3C0-4EF0-B41F-E65CA383183A}" dt="2021-03-29T16:57:45.334" v="2606" actId="478"/>
          <ac:picMkLst>
            <pc:docMk/>
            <pc:sldMk cId="220676997" sldId="437"/>
            <ac:picMk id="22" creationId="{F762BEDE-6A79-408F-8C74-5E57BC5D71F9}"/>
          </ac:picMkLst>
        </pc:picChg>
        <pc:picChg chg="add del mod">
          <ac:chgData name="EMILIO" userId="3f8c1d5a-aa65-4414-838e-75af189ed68c" providerId="ADAL" clId="{FEB2CDA6-E3C0-4EF0-B41F-E65CA383183A}" dt="2021-03-29T16:59:02.762" v="2615" actId="478"/>
          <ac:picMkLst>
            <pc:docMk/>
            <pc:sldMk cId="220676997" sldId="437"/>
            <ac:picMk id="25" creationId="{080C5886-CD16-4AAB-9529-CF00DDA83C0E}"/>
          </ac:picMkLst>
        </pc:picChg>
        <pc:picChg chg="del">
          <ac:chgData name="EMILIO" userId="3f8c1d5a-aa65-4414-838e-75af189ed68c" providerId="ADAL" clId="{FEB2CDA6-E3C0-4EF0-B41F-E65CA383183A}" dt="2021-03-29T16:57:45.856" v="2607" actId="478"/>
          <ac:picMkLst>
            <pc:docMk/>
            <pc:sldMk cId="220676997" sldId="437"/>
            <ac:picMk id="30" creationId="{761B3626-C649-4042-B008-DC3911D3214C}"/>
          </ac:picMkLst>
        </pc:picChg>
      </pc:sldChg>
      <pc:sldChg chg="add del">
        <pc:chgData name="EMILIO" userId="3f8c1d5a-aa65-4414-838e-75af189ed68c" providerId="ADAL" clId="{FEB2CDA6-E3C0-4EF0-B41F-E65CA383183A}" dt="2021-03-29T16:15:37.416" v="2274" actId="47"/>
        <pc:sldMkLst>
          <pc:docMk/>
          <pc:sldMk cId="1726914344" sldId="437"/>
        </pc:sldMkLst>
      </pc:sldChg>
      <pc:sldChg chg="addSp delSp modSp add del mod delAnim">
        <pc:chgData name="EMILIO" userId="3f8c1d5a-aa65-4414-838e-75af189ed68c" providerId="ADAL" clId="{FEB2CDA6-E3C0-4EF0-B41F-E65CA383183A}" dt="2021-03-29T17:02:29.063" v="2665" actId="47"/>
        <pc:sldMkLst>
          <pc:docMk/>
          <pc:sldMk cId="3097070406" sldId="437"/>
        </pc:sldMkLst>
        <pc:spChg chg="add del mod">
          <ac:chgData name="EMILIO" userId="3f8c1d5a-aa65-4414-838e-75af189ed68c" providerId="ADAL" clId="{FEB2CDA6-E3C0-4EF0-B41F-E65CA383183A}" dt="2021-03-29T16:59:20.790" v="2619"/>
          <ac:spMkLst>
            <pc:docMk/>
            <pc:sldMk cId="3097070406" sldId="437"/>
            <ac:spMk id="10" creationId="{39C94964-5957-4F02-A6EE-C29D836FC3D1}"/>
          </ac:spMkLst>
        </pc:spChg>
        <pc:spChg chg="add del mod">
          <ac:chgData name="EMILIO" userId="3f8c1d5a-aa65-4414-838e-75af189ed68c" providerId="ADAL" clId="{FEB2CDA6-E3C0-4EF0-B41F-E65CA383183A}" dt="2021-03-29T17:01:56.711" v="2660"/>
          <ac:spMkLst>
            <pc:docMk/>
            <pc:sldMk cId="3097070406" sldId="437"/>
            <ac:spMk id="16" creationId="{0D8C327C-DC1D-408B-BFF2-680F025A65B8}"/>
          </ac:spMkLst>
        </pc:spChg>
        <pc:spChg chg="add del mod">
          <ac:chgData name="EMILIO" userId="3f8c1d5a-aa65-4414-838e-75af189ed68c" providerId="ADAL" clId="{FEB2CDA6-E3C0-4EF0-B41F-E65CA383183A}" dt="2021-03-29T17:02:20.902" v="2662"/>
          <ac:spMkLst>
            <pc:docMk/>
            <pc:sldMk cId="3097070406" sldId="437"/>
            <ac:spMk id="21" creationId="{C815B1C0-7870-46D5-BD7D-F7047F94113B}"/>
          </ac:spMkLst>
        </pc:spChg>
        <pc:spChg chg="add mod">
          <ac:chgData name="EMILIO" userId="3f8c1d5a-aa65-4414-838e-75af189ed68c" providerId="ADAL" clId="{FEB2CDA6-E3C0-4EF0-B41F-E65CA383183A}" dt="2021-03-29T17:02:23.565" v="2663" actId="478"/>
          <ac:spMkLst>
            <pc:docMk/>
            <pc:sldMk cId="3097070406" sldId="437"/>
            <ac:spMk id="25" creationId="{ECB21F8E-ECA1-447E-BED0-1163BDCF22A9}"/>
          </ac:spMkLst>
        </pc:spChg>
        <pc:spChg chg="add mod">
          <ac:chgData name="EMILIO" userId="3f8c1d5a-aa65-4414-838e-75af189ed68c" providerId="ADAL" clId="{FEB2CDA6-E3C0-4EF0-B41F-E65CA383183A}" dt="2021-03-29T17:02:25.392" v="2664" actId="478"/>
          <ac:spMkLst>
            <pc:docMk/>
            <pc:sldMk cId="3097070406" sldId="437"/>
            <ac:spMk id="28" creationId="{C5937E06-8C47-4C4E-9C7B-B3650DCD4B0A}"/>
          </ac:spMkLst>
        </pc:spChg>
        <pc:picChg chg="add del mod">
          <ac:chgData name="EMILIO" userId="3f8c1d5a-aa65-4414-838e-75af189ed68c" providerId="ADAL" clId="{FEB2CDA6-E3C0-4EF0-B41F-E65CA383183A}" dt="2021-03-29T17:02:23.565" v="2663" actId="478"/>
          <ac:picMkLst>
            <pc:docMk/>
            <pc:sldMk cId="3097070406" sldId="437"/>
            <ac:picMk id="13" creationId="{DD22481B-2E1E-4AFE-AF5A-35B0A888D5EA}"/>
          </ac:picMkLst>
        </pc:picChg>
        <pc:picChg chg="del">
          <ac:chgData name="EMILIO" userId="3f8c1d5a-aa65-4414-838e-75af189ed68c" providerId="ADAL" clId="{FEB2CDA6-E3C0-4EF0-B41F-E65CA383183A}" dt="2021-03-29T16:59:18.517" v="2618" actId="478"/>
          <ac:picMkLst>
            <pc:docMk/>
            <pc:sldMk cId="3097070406" sldId="437"/>
            <ac:picMk id="15" creationId="{86FFFAB7-99BD-48B7-B699-3DBEF14F2C66}"/>
          </ac:picMkLst>
        </pc:picChg>
        <pc:picChg chg="del">
          <ac:chgData name="EMILIO" userId="3f8c1d5a-aa65-4414-838e-75af189ed68c" providerId="ADAL" clId="{FEB2CDA6-E3C0-4EF0-B41F-E65CA383183A}" dt="2021-03-29T16:59:23.397" v="2620" actId="478"/>
          <ac:picMkLst>
            <pc:docMk/>
            <pc:sldMk cId="3097070406" sldId="437"/>
            <ac:picMk id="17" creationId="{CF0F4F2D-F2F2-41DD-BC1E-5E0D1F7D9DC8}"/>
          </ac:picMkLst>
        </pc:picChg>
        <pc:picChg chg="add del mod">
          <ac:chgData name="EMILIO" userId="3f8c1d5a-aa65-4414-838e-75af189ed68c" providerId="ADAL" clId="{FEB2CDA6-E3C0-4EF0-B41F-E65CA383183A}" dt="2021-03-29T17:02:00.492" v="2661" actId="478"/>
          <ac:picMkLst>
            <pc:docMk/>
            <pc:sldMk cId="3097070406" sldId="437"/>
            <ac:picMk id="19" creationId="{EEEE1273-C0DF-4E96-B7E3-E90587226AFF}"/>
          </ac:picMkLst>
        </pc:picChg>
        <pc:picChg chg="add del mod">
          <ac:chgData name="EMILIO" userId="3f8c1d5a-aa65-4414-838e-75af189ed68c" providerId="ADAL" clId="{FEB2CDA6-E3C0-4EF0-B41F-E65CA383183A}" dt="2021-03-29T17:02:25.392" v="2664" actId="478"/>
          <ac:picMkLst>
            <pc:docMk/>
            <pc:sldMk cId="3097070406" sldId="437"/>
            <ac:picMk id="23" creationId="{A2F0A3D5-3AC2-47B6-ADD5-0292F474FE25}"/>
          </ac:picMkLst>
        </pc:picChg>
      </pc:sldChg>
      <pc:sldChg chg="add del">
        <pc:chgData name="EMILIO" userId="3f8c1d5a-aa65-4414-838e-75af189ed68c" providerId="ADAL" clId="{FEB2CDA6-E3C0-4EF0-B41F-E65CA383183A}" dt="2021-03-29T16:26:30.977" v="2424" actId="47"/>
        <pc:sldMkLst>
          <pc:docMk/>
          <pc:sldMk cId="4292929488" sldId="437"/>
        </pc:sldMkLst>
      </pc:sldChg>
      <pc:sldChg chg="add del">
        <pc:chgData name="EMILIO" userId="3f8c1d5a-aa65-4414-838e-75af189ed68c" providerId="ADAL" clId="{FEB2CDA6-E3C0-4EF0-B41F-E65CA383183A}" dt="2021-03-29T16:22:36.234" v="2413" actId="47"/>
        <pc:sldMkLst>
          <pc:docMk/>
          <pc:sldMk cId="2268627089" sldId="438"/>
        </pc:sldMkLst>
      </pc:sldChg>
      <pc:sldChg chg="addSp delSp modSp add mod">
        <pc:chgData name="EMILIO" userId="3f8c1d5a-aa65-4414-838e-75af189ed68c" providerId="ADAL" clId="{FEB2CDA6-E3C0-4EF0-B41F-E65CA383183A}" dt="2021-03-29T17:08:00.102" v="2667"/>
        <pc:sldMkLst>
          <pc:docMk/>
          <pc:sldMk cId="3325402358" sldId="438"/>
        </pc:sldMkLst>
        <pc:spChg chg="mod">
          <ac:chgData name="EMILIO" userId="3f8c1d5a-aa65-4414-838e-75af189ed68c" providerId="ADAL" clId="{FEB2CDA6-E3C0-4EF0-B41F-E65CA383183A}" dt="2021-03-29T17:01:42.461" v="2659" actId="20577"/>
          <ac:spMkLst>
            <pc:docMk/>
            <pc:sldMk cId="3325402358" sldId="438"/>
            <ac:spMk id="2" creationId="{95EB43D3-CCDA-48F9-B7C3-71A86F62FD04}"/>
          </ac:spMkLst>
        </pc:spChg>
        <pc:spChg chg="add del mod">
          <ac:chgData name="EMILIO" userId="3f8c1d5a-aa65-4414-838e-75af189ed68c" providerId="ADAL" clId="{FEB2CDA6-E3C0-4EF0-B41F-E65CA383183A}" dt="2021-03-29T17:08:00.102" v="2667"/>
          <ac:spMkLst>
            <pc:docMk/>
            <pc:sldMk cId="3325402358" sldId="438"/>
            <ac:spMk id="7" creationId="{8502CE74-8A7B-4B46-9C82-36114788BEB9}"/>
          </ac:spMkLst>
        </pc:spChg>
        <pc:picChg chg="add mod">
          <ac:chgData name="EMILIO" userId="3f8c1d5a-aa65-4414-838e-75af189ed68c" providerId="ADAL" clId="{FEB2CDA6-E3C0-4EF0-B41F-E65CA383183A}" dt="2021-03-29T17:08:00.102" v="2667"/>
          <ac:picMkLst>
            <pc:docMk/>
            <pc:sldMk cId="3325402358" sldId="438"/>
            <ac:picMk id="9" creationId="{BD8D6B93-E1D8-4E48-A8D3-EA51E31D7BD1}"/>
          </ac:picMkLst>
        </pc:picChg>
        <pc:picChg chg="del">
          <ac:chgData name="EMILIO" userId="3f8c1d5a-aa65-4414-838e-75af189ed68c" providerId="ADAL" clId="{FEB2CDA6-E3C0-4EF0-B41F-E65CA383183A}" dt="2021-03-29T17:02:30.609" v="2666" actId="478"/>
          <ac:picMkLst>
            <pc:docMk/>
            <pc:sldMk cId="3325402358" sldId="438"/>
            <ac:picMk id="42" creationId="{CB8CA096-DB11-41AD-905F-0B2F93786E73}"/>
          </ac:picMkLst>
        </pc:picChg>
      </pc:sldChg>
      <pc:sldChg chg="modSp new del mod">
        <pc:chgData name="EMILIO" userId="3f8c1d5a-aa65-4414-838e-75af189ed68c" providerId="ADAL" clId="{FEB2CDA6-E3C0-4EF0-B41F-E65CA383183A}" dt="2021-03-29T17:01:26.780" v="2642" actId="47"/>
        <pc:sldMkLst>
          <pc:docMk/>
          <pc:sldMk cId="3362859741" sldId="438"/>
        </pc:sldMkLst>
        <pc:spChg chg="mod">
          <ac:chgData name="EMILIO" userId="3f8c1d5a-aa65-4414-838e-75af189ed68c" providerId="ADAL" clId="{FEB2CDA6-E3C0-4EF0-B41F-E65CA383183A}" dt="2021-03-29T17:01:07.870" v="2641" actId="207"/>
          <ac:spMkLst>
            <pc:docMk/>
            <pc:sldMk cId="3362859741" sldId="438"/>
            <ac:spMk id="2" creationId="{6E1FAFA0-34B0-4C64-AEBA-93279CA96608}"/>
          </ac:spMkLst>
        </pc:spChg>
      </pc:sldChg>
    </pc:docChg>
  </pc:docChgLst>
  <pc:docChgLst>
    <pc:chgData name="EMILIO MARTINEZ NUÑEZ" userId="3f8c1d5a-aa65-4414-838e-75af189ed68c" providerId="ADAL" clId="{C4C323B0-C16C-45DB-8737-AC08F70D143A}"/>
    <pc:docChg chg="undo redo custSel addSld delSld modSld sldOrd">
      <pc:chgData name="EMILIO MARTINEZ NUÑEZ" userId="3f8c1d5a-aa65-4414-838e-75af189ed68c" providerId="ADAL" clId="{C4C323B0-C16C-45DB-8737-AC08F70D143A}" dt="2022-03-15T17:02:37.573" v="1969" actId="47"/>
      <pc:docMkLst>
        <pc:docMk/>
      </pc:docMkLst>
      <pc:sldChg chg="modSp mod">
        <pc:chgData name="EMILIO MARTINEZ NUÑEZ" userId="3f8c1d5a-aa65-4414-838e-75af189ed68c" providerId="ADAL" clId="{C4C323B0-C16C-45DB-8737-AC08F70D143A}" dt="2022-03-15T16:54:01.773" v="1911" actId="27636"/>
        <pc:sldMkLst>
          <pc:docMk/>
          <pc:sldMk cId="384174104" sldId="379"/>
        </pc:sldMkLst>
        <pc:spChg chg="mod">
          <ac:chgData name="EMILIO MARTINEZ NUÑEZ" userId="3f8c1d5a-aa65-4414-838e-75af189ed68c" providerId="ADAL" clId="{C4C323B0-C16C-45DB-8737-AC08F70D143A}" dt="2022-03-15T16:54:01.773" v="1911" actId="27636"/>
          <ac:spMkLst>
            <pc:docMk/>
            <pc:sldMk cId="384174104" sldId="379"/>
            <ac:spMk id="3" creationId="{96F61B35-36DC-4594-B267-269BD2246242}"/>
          </ac:spMkLst>
        </pc:spChg>
        <pc:spChg chg="mod">
          <ac:chgData name="EMILIO MARTINEZ NUÑEZ" userId="3f8c1d5a-aa65-4414-838e-75af189ed68c" providerId="ADAL" clId="{C4C323B0-C16C-45DB-8737-AC08F70D143A}" dt="2022-03-15T15:57:25.915" v="949" actId="20577"/>
          <ac:spMkLst>
            <pc:docMk/>
            <pc:sldMk cId="384174104" sldId="379"/>
            <ac:spMk id="5" creationId="{BD1981CA-CC37-4EFB-9E89-E1E742A97FCE}"/>
          </ac:spMkLst>
        </pc:spChg>
      </pc:sldChg>
      <pc:sldChg chg="del">
        <pc:chgData name="EMILIO MARTINEZ NUÑEZ" userId="3f8c1d5a-aa65-4414-838e-75af189ed68c" providerId="ADAL" clId="{C4C323B0-C16C-45DB-8737-AC08F70D143A}" dt="2022-03-15T16:00:38.647" v="1132" actId="47"/>
        <pc:sldMkLst>
          <pc:docMk/>
          <pc:sldMk cId="519455623" sldId="406"/>
        </pc:sldMkLst>
      </pc:sldChg>
      <pc:sldChg chg="delSp modSp mod">
        <pc:chgData name="EMILIO MARTINEZ NUÑEZ" userId="3f8c1d5a-aa65-4414-838e-75af189ed68c" providerId="ADAL" clId="{C4C323B0-C16C-45DB-8737-AC08F70D143A}" dt="2022-03-15T16:55:16.153" v="1915" actId="478"/>
        <pc:sldMkLst>
          <pc:docMk/>
          <pc:sldMk cId="1465312638" sldId="407"/>
        </pc:sldMkLst>
        <pc:picChg chg="mod modCrop">
          <ac:chgData name="EMILIO MARTINEZ NUÑEZ" userId="3f8c1d5a-aa65-4414-838e-75af189ed68c" providerId="ADAL" clId="{C4C323B0-C16C-45DB-8737-AC08F70D143A}" dt="2022-01-28T09:34:50.495" v="826" actId="732"/>
          <ac:picMkLst>
            <pc:docMk/>
            <pc:sldMk cId="1465312638" sldId="407"/>
            <ac:picMk id="12" creationId="{6BCB1081-1CE8-482A-AA5A-4B8BE75D457C}"/>
          </ac:picMkLst>
        </pc:picChg>
        <pc:inkChg chg="mod">
          <ac:chgData name="EMILIO MARTINEZ NUÑEZ" userId="3f8c1d5a-aa65-4414-838e-75af189ed68c" providerId="ADAL" clId="{C4C323B0-C16C-45DB-8737-AC08F70D143A}" dt="2022-01-28T09:35:55.928" v="831" actId="1076"/>
          <ac:inkMkLst>
            <pc:docMk/>
            <pc:sldMk cId="1465312638" sldId="407"/>
            <ac:inkMk id="4" creationId="{BC7B2DEB-E3E8-49F6-B61B-897C25A61E19}"/>
          </ac:inkMkLst>
        </pc:inkChg>
        <pc:inkChg chg="del mod">
          <ac:chgData name="EMILIO MARTINEZ NUÑEZ" userId="3f8c1d5a-aa65-4414-838e-75af189ed68c" providerId="ADAL" clId="{C4C323B0-C16C-45DB-8737-AC08F70D143A}" dt="2022-03-15T16:55:16.153" v="1915" actId="478"/>
          <ac:inkMkLst>
            <pc:docMk/>
            <pc:sldMk cId="1465312638" sldId="407"/>
            <ac:inkMk id="6" creationId="{61FD3605-5C53-4330-9DE2-23B9781D1E10}"/>
          </ac:inkMkLst>
        </pc:inkChg>
        <pc:inkChg chg="mod">
          <ac:chgData name="EMILIO MARTINEZ NUÑEZ" userId="3f8c1d5a-aa65-4414-838e-75af189ed68c" providerId="ADAL" clId="{C4C323B0-C16C-45DB-8737-AC08F70D143A}" dt="2022-01-28T09:35:40.151" v="830" actId="1076"/>
          <ac:inkMkLst>
            <pc:docMk/>
            <pc:sldMk cId="1465312638" sldId="407"/>
            <ac:inkMk id="7" creationId="{F82BA59A-7E69-4F23-8A0F-82456F08AFD1}"/>
          </ac:inkMkLst>
        </pc:inkChg>
        <pc:inkChg chg="del mod">
          <ac:chgData name="EMILIO MARTINEZ NUÑEZ" userId="3f8c1d5a-aa65-4414-838e-75af189ed68c" providerId="ADAL" clId="{C4C323B0-C16C-45DB-8737-AC08F70D143A}" dt="2022-03-15T16:54:57.780" v="1914" actId="478"/>
          <ac:inkMkLst>
            <pc:docMk/>
            <pc:sldMk cId="1465312638" sldId="407"/>
            <ac:inkMk id="8" creationId="{EEDBE0C8-2ACE-4C19-95CB-D7BB3FF9C711}"/>
          </ac:inkMkLst>
        </pc:inkChg>
        <pc:inkChg chg="mod">
          <ac:chgData name="EMILIO MARTINEZ NUÑEZ" userId="3f8c1d5a-aa65-4414-838e-75af189ed68c" providerId="ADAL" clId="{C4C323B0-C16C-45DB-8737-AC08F70D143A}" dt="2022-01-28T09:35:11.505" v="827" actId="1076"/>
          <ac:inkMkLst>
            <pc:docMk/>
            <pc:sldMk cId="1465312638" sldId="407"/>
            <ac:inkMk id="9" creationId="{C6CE43DD-55B2-4428-9F70-8B55C7689B48}"/>
          </ac:inkMkLst>
        </pc:inkChg>
        <pc:inkChg chg="mod">
          <ac:chgData name="EMILIO MARTINEZ NUÑEZ" userId="3f8c1d5a-aa65-4414-838e-75af189ed68c" providerId="ADAL" clId="{C4C323B0-C16C-45DB-8737-AC08F70D143A}" dt="2022-01-28T09:35:11.505" v="827" actId="1076"/>
          <ac:inkMkLst>
            <pc:docMk/>
            <pc:sldMk cId="1465312638" sldId="407"/>
            <ac:inkMk id="13" creationId="{1741FF2A-B0E0-4E72-B4FE-A8C0966F4C3A}"/>
          </ac:inkMkLst>
        </pc:inkChg>
        <pc:inkChg chg="mod">
          <ac:chgData name="EMILIO MARTINEZ NUÑEZ" userId="3f8c1d5a-aa65-4414-838e-75af189ed68c" providerId="ADAL" clId="{C4C323B0-C16C-45DB-8737-AC08F70D143A}" dt="2022-01-28T09:36:01.440" v="832" actId="1076"/>
          <ac:inkMkLst>
            <pc:docMk/>
            <pc:sldMk cId="1465312638" sldId="407"/>
            <ac:inkMk id="14" creationId="{754FA4CA-0856-40F2-B327-182F541774B7}"/>
          </ac:inkMkLst>
        </pc:inkChg>
      </pc:sldChg>
      <pc:sldChg chg="modSp del mod">
        <pc:chgData name="EMILIO MARTINEZ NUÑEZ" userId="3f8c1d5a-aa65-4414-838e-75af189ed68c" providerId="ADAL" clId="{C4C323B0-C16C-45DB-8737-AC08F70D143A}" dt="2022-03-15T17:02:35.336" v="1968" actId="47"/>
        <pc:sldMkLst>
          <pc:docMk/>
          <pc:sldMk cId="2401168672" sldId="408"/>
        </pc:sldMkLst>
        <pc:picChg chg="mod modCrop">
          <ac:chgData name="EMILIO MARTINEZ NUÑEZ" userId="3f8c1d5a-aa65-4414-838e-75af189ed68c" providerId="ADAL" clId="{C4C323B0-C16C-45DB-8737-AC08F70D143A}" dt="2022-01-28T09:15:32.648" v="793" actId="12788"/>
          <ac:picMkLst>
            <pc:docMk/>
            <pc:sldMk cId="2401168672" sldId="408"/>
            <ac:picMk id="9" creationId="{B60E46D1-1FC4-4DB7-A586-A1B39F3A3528}"/>
          </ac:picMkLst>
        </pc:picChg>
      </pc:sldChg>
      <pc:sldChg chg="modSp modAnim">
        <pc:chgData name="EMILIO MARTINEZ NUÑEZ" userId="3f8c1d5a-aa65-4414-838e-75af189ed68c" providerId="ADAL" clId="{C4C323B0-C16C-45DB-8737-AC08F70D143A}" dt="2022-01-27T18:31:23.859" v="767"/>
        <pc:sldMkLst>
          <pc:docMk/>
          <pc:sldMk cId="3010559538" sldId="410"/>
        </pc:sldMkLst>
        <pc:picChg chg="mod">
          <ac:chgData name="EMILIO MARTINEZ NUÑEZ" userId="3f8c1d5a-aa65-4414-838e-75af189ed68c" providerId="ADAL" clId="{C4C323B0-C16C-45DB-8737-AC08F70D143A}" dt="2022-01-20T15:58:02.926" v="8" actId="14826"/>
          <ac:picMkLst>
            <pc:docMk/>
            <pc:sldMk cId="3010559538" sldId="410"/>
            <ac:picMk id="10" creationId="{8A9FFCA6-7E30-49AC-90A5-8A3B4911B9B4}"/>
          </ac:picMkLst>
        </pc:picChg>
      </pc:sldChg>
      <pc:sldChg chg="addSp delSp modSp del mod delAnim">
        <pc:chgData name="EMILIO MARTINEZ NUÑEZ" userId="3f8c1d5a-aa65-4414-838e-75af189ed68c" providerId="ADAL" clId="{C4C323B0-C16C-45DB-8737-AC08F70D143A}" dt="2022-01-20T17:08:13.701" v="616" actId="47"/>
        <pc:sldMkLst>
          <pc:docMk/>
          <pc:sldMk cId="1783938860" sldId="419"/>
        </pc:sldMkLst>
        <pc:spChg chg="mod">
          <ac:chgData name="EMILIO MARTINEZ NUÑEZ" userId="3f8c1d5a-aa65-4414-838e-75af189ed68c" providerId="ADAL" clId="{C4C323B0-C16C-45DB-8737-AC08F70D143A}" dt="2022-01-20T17:04:45.036" v="520" actId="20577"/>
          <ac:spMkLst>
            <pc:docMk/>
            <pc:sldMk cId="1783938860" sldId="419"/>
            <ac:spMk id="2" creationId="{EB5481E0-D051-4C2C-9E53-3DE0767FDCD4}"/>
          </ac:spMkLst>
        </pc:spChg>
        <pc:spChg chg="add mod">
          <ac:chgData name="EMILIO MARTINEZ NUÑEZ" userId="3f8c1d5a-aa65-4414-838e-75af189ed68c" providerId="ADAL" clId="{C4C323B0-C16C-45DB-8737-AC08F70D143A}" dt="2022-01-20T17:05:01.926" v="522" actId="478"/>
          <ac:spMkLst>
            <pc:docMk/>
            <pc:sldMk cId="1783938860" sldId="419"/>
            <ac:spMk id="11" creationId="{7915DBFF-5AD9-48F3-9EBD-53751143B27B}"/>
          </ac:spMkLst>
        </pc:spChg>
        <pc:picChg chg="del">
          <ac:chgData name="EMILIO MARTINEZ NUÑEZ" userId="3f8c1d5a-aa65-4414-838e-75af189ed68c" providerId="ADAL" clId="{C4C323B0-C16C-45DB-8737-AC08F70D143A}" dt="2022-01-20T17:05:01.926" v="522" actId="478"/>
          <ac:picMkLst>
            <pc:docMk/>
            <pc:sldMk cId="1783938860" sldId="419"/>
            <ac:picMk id="24" creationId="{D30FEA95-9D12-4175-9CBB-CD337107CF4D}"/>
          </ac:picMkLst>
        </pc:picChg>
      </pc:sldChg>
      <pc:sldChg chg="addSp delSp modSp mod modNotesTx">
        <pc:chgData name="EMILIO MARTINEZ NUÑEZ" userId="3f8c1d5a-aa65-4414-838e-75af189ed68c" providerId="ADAL" clId="{C4C323B0-C16C-45DB-8737-AC08F70D143A}" dt="2022-01-28T12:32:57.153" v="887" actId="20577"/>
        <pc:sldMkLst>
          <pc:docMk/>
          <pc:sldMk cId="2311061251" sldId="420"/>
        </pc:sldMkLst>
        <pc:spChg chg="mod">
          <ac:chgData name="EMILIO MARTINEZ NUÑEZ" userId="3f8c1d5a-aa65-4414-838e-75af189ed68c" providerId="ADAL" clId="{C4C323B0-C16C-45DB-8737-AC08F70D143A}" dt="2022-01-20T17:14:37.223" v="710" actId="255"/>
          <ac:spMkLst>
            <pc:docMk/>
            <pc:sldMk cId="2311061251" sldId="420"/>
            <ac:spMk id="3" creationId="{4AA015E9-A5EB-413E-AD44-FFD6BF8BA4EA}"/>
          </ac:spMkLst>
        </pc:spChg>
        <pc:spChg chg="add mod">
          <ac:chgData name="EMILIO MARTINEZ NUÑEZ" userId="3f8c1d5a-aa65-4414-838e-75af189ed68c" providerId="ADAL" clId="{C4C323B0-C16C-45DB-8737-AC08F70D143A}" dt="2022-01-20T16:11:55.132" v="94" actId="1076"/>
          <ac:spMkLst>
            <pc:docMk/>
            <pc:sldMk cId="2311061251" sldId="420"/>
            <ac:spMk id="9" creationId="{2EC605F0-87CE-4A09-BED3-5EDA2D90AAE9}"/>
          </ac:spMkLst>
        </pc:spChg>
        <pc:spChg chg="add mod">
          <ac:chgData name="EMILIO MARTINEZ NUÑEZ" userId="3f8c1d5a-aa65-4414-838e-75af189ed68c" providerId="ADAL" clId="{C4C323B0-C16C-45DB-8737-AC08F70D143A}" dt="2022-01-20T16:14:11.773" v="184" actId="1076"/>
          <ac:spMkLst>
            <pc:docMk/>
            <pc:sldMk cId="2311061251" sldId="420"/>
            <ac:spMk id="15" creationId="{BFF76782-BE3B-4D0B-A195-39B1249780F2}"/>
          </ac:spMkLst>
        </pc:spChg>
        <pc:spChg chg="add mod">
          <ac:chgData name="EMILIO MARTINEZ NUÑEZ" userId="3f8c1d5a-aa65-4414-838e-75af189ed68c" providerId="ADAL" clId="{C4C323B0-C16C-45DB-8737-AC08F70D143A}" dt="2022-01-20T16:19:38.770" v="301" actId="20577"/>
          <ac:spMkLst>
            <pc:docMk/>
            <pc:sldMk cId="2311061251" sldId="420"/>
            <ac:spMk id="20" creationId="{4942C9A5-6B38-41D5-8C2A-A36C17F638A7}"/>
          </ac:spMkLst>
        </pc:spChg>
        <pc:spChg chg="add mod">
          <ac:chgData name="EMILIO MARTINEZ NUÑEZ" userId="3f8c1d5a-aa65-4414-838e-75af189ed68c" providerId="ADAL" clId="{C4C323B0-C16C-45DB-8737-AC08F70D143A}" dt="2022-01-20T16:23:15.762" v="319" actId="1076"/>
          <ac:spMkLst>
            <pc:docMk/>
            <pc:sldMk cId="2311061251" sldId="420"/>
            <ac:spMk id="27" creationId="{8B997B3E-4E89-454D-8E59-E0FAB101C399}"/>
          </ac:spMkLst>
        </pc:spChg>
        <pc:spChg chg="add del mod">
          <ac:chgData name="EMILIO MARTINEZ NUÑEZ" userId="3f8c1d5a-aa65-4414-838e-75af189ed68c" providerId="ADAL" clId="{C4C323B0-C16C-45DB-8737-AC08F70D143A}" dt="2022-01-20T16:21:32.552" v="308"/>
          <ac:spMkLst>
            <pc:docMk/>
            <pc:sldMk cId="2311061251" sldId="420"/>
            <ac:spMk id="34" creationId="{C9C9D21D-6BDA-4679-9F94-D5B381D9DEF5}"/>
          </ac:spMkLst>
        </pc:spChg>
        <pc:inkChg chg="add del">
          <ac:chgData name="EMILIO MARTINEZ NUÑEZ" userId="3f8c1d5a-aa65-4414-838e-75af189ed68c" providerId="ADAL" clId="{C4C323B0-C16C-45DB-8737-AC08F70D143A}" dt="2022-01-20T16:10:24.079" v="53" actId="478"/>
          <ac:inkMkLst>
            <pc:docMk/>
            <pc:sldMk cId="2311061251" sldId="420"/>
            <ac:inkMk id="6" creationId="{46877F12-5A1F-43B2-A26A-719BD0D61C69}"/>
          </ac:inkMkLst>
        </pc:inkChg>
        <pc:inkChg chg="add del">
          <ac:chgData name="EMILIO MARTINEZ NUÑEZ" userId="3f8c1d5a-aa65-4414-838e-75af189ed68c" providerId="ADAL" clId="{C4C323B0-C16C-45DB-8737-AC08F70D143A}" dt="2022-01-20T16:05:19.724" v="50" actId="9405"/>
          <ac:inkMkLst>
            <pc:docMk/>
            <pc:sldMk cId="2311061251" sldId="420"/>
            <ac:inkMk id="7" creationId="{B270B501-7A2D-435E-A298-E5F5520037A0}"/>
          </ac:inkMkLst>
        </pc:inkChg>
        <pc:inkChg chg="add del">
          <ac:chgData name="EMILIO MARTINEZ NUÑEZ" userId="3f8c1d5a-aa65-4414-838e-75af189ed68c" providerId="ADAL" clId="{C4C323B0-C16C-45DB-8737-AC08F70D143A}" dt="2022-01-20T16:05:23.694" v="52" actId="9405"/>
          <ac:inkMkLst>
            <pc:docMk/>
            <pc:sldMk cId="2311061251" sldId="420"/>
            <ac:inkMk id="8" creationId="{32F37E70-9565-4AA2-B920-CE0EA4F4A0BB}"/>
          </ac:inkMkLst>
        </pc:inkChg>
        <pc:inkChg chg="add">
          <ac:chgData name="EMILIO MARTINEZ NUÑEZ" userId="3f8c1d5a-aa65-4414-838e-75af189ed68c" providerId="ADAL" clId="{C4C323B0-C16C-45DB-8737-AC08F70D143A}" dt="2022-01-20T16:12:14.888" v="95" actId="9405"/>
          <ac:inkMkLst>
            <pc:docMk/>
            <pc:sldMk cId="2311061251" sldId="420"/>
            <ac:inkMk id="10" creationId="{83FC9874-C9B9-4C2C-9358-9B0A19112BC7}"/>
          </ac:inkMkLst>
        </pc:inkChg>
        <pc:inkChg chg="add">
          <ac:chgData name="EMILIO MARTINEZ NUÑEZ" userId="3f8c1d5a-aa65-4414-838e-75af189ed68c" providerId="ADAL" clId="{C4C323B0-C16C-45DB-8737-AC08F70D143A}" dt="2022-01-20T16:12:17.432" v="96" actId="9405"/>
          <ac:inkMkLst>
            <pc:docMk/>
            <pc:sldMk cId="2311061251" sldId="420"/>
            <ac:inkMk id="11" creationId="{CF66A8E2-D8CA-48A0-9D33-E0DD084386A9}"/>
          </ac:inkMkLst>
        </pc:inkChg>
        <pc:inkChg chg="add">
          <ac:chgData name="EMILIO MARTINEZ NUÑEZ" userId="3f8c1d5a-aa65-4414-838e-75af189ed68c" providerId="ADAL" clId="{C4C323B0-C16C-45DB-8737-AC08F70D143A}" dt="2022-01-20T16:14:16.670" v="185" actId="9405"/>
          <ac:inkMkLst>
            <pc:docMk/>
            <pc:sldMk cId="2311061251" sldId="420"/>
            <ac:inkMk id="12" creationId="{4FC89746-9530-4D26-B291-3168A879FE4F}"/>
          </ac:inkMkLst>
        </pc:inkChg>
        <pc:inkChg chg="add del">
          <ac:chgData name="EMILIO MARTINEZ NUÑEZ" userId="3f8c1d5a-aa65-4414-838e-75af189ed68c" providerId="ADAL" clId="{C4C323B0-C16C-45DB-8737-AC08F70D143A}" dt="2022-01-20T16:14:50.906" v="189" actId="9405"/>
          <ac:inkMkLst>
            <pc:docMk/>
            <pc:sldMk cId="2311061251" sldId="420"/>
            <ac:inkMk id="13" creationId="{F344D134-C9DD-4A3D-887A-5D84C0D72F4A}"/>
          </ac:inkMkLst>
        </pc:inkChg>
        <pc:inkChg chg="add del mod">
          <ac:chgData name="EMILIO MARTINEZ NUÑEZ" userId="3f8c1d5a-aa65-4414-838e-75af189ed68c" providerId="ADAL" clId="{C4C323B0-C16C-45DB-8737-AC08F70D143A}" dt="2022-01-20T16:13:44.869" v="167" actId="478"/>
          <ac:inkMkLst>
            <pc:docMk/>
            <pc:sldMk cId="2311061251" sldId="420"/>
            <ac:inkMk id="14" creationId="{66B6EB61-FBFE-499E-B67C-FDE17A837D34}"/>
          </ac:inkMkLst>
        </pc:inkChg>
        <pc:inkChg chg="add del">
          <ac:chgData name="EMILIO MARTINEZ NUÑEZ" userId="3f8c1d5a-aa65-4414-838e-75af189ed68c" providerId="ADAL" clId="{C4C323B0-C16C-45DB-8737-AC08F70D143A}" dt="2022-01-20T16:14:50.209" v="188" actId="9405"/>
          <ac:inkMkLst>
            <pc:docMk/>
            <pc:sldMk cId="2311061251" sldId="420"/>
            <ac:inkMk id="16" creationId="{0EE1037D-77C7-4AD2-9339-8B0B893E608A}"/>
          </ac:inkMkLst>
        </pc:inkChg>
        <pc:inkChg chg="add del">
          <ac:chgData name="EMILIO MARTINEZ NUÑEZ" userId="3f8c1d5a-aa65-4414-838e-75af189ed68c" providerId="ADAL" clId="{C4C323B0-C16C-45DB-8737-AC08F70D143A}" dt="2022-01-20T16:15:01.347" v="191" actId="9405"/>
          <ac:inkMkLst>
            <pc:docMk/>
            <pc:sldMk cId="2311061251" sldId="420"/>
            <ac:inkMk id="17" creationId="{A6058D7A-CBD9-4977-9E0B-4FEF3F36B0B2}"/>
          </ac:inkMkLst>
        </pc:inkChg>
        <pc:inkChg chg="add del">
          <ac:chgData name="EMILIO MARTINEZ NUÑEZ" userId="3f8c1d5a-aa65-4414-838e-75af189ed68c" providerId="ADAL" clId="{C4C323B0-C16C-45DB-8737-AC08F70D143A}" dt="2022-01-20T16:18:23.659" v="289" actId="478"/>
          <ac:inkMkLst>
            <pc:docMk/>
            <pc:sldMk cId="2311061251" sldId="420"/>
            <ac:inkMk id="21" creationId="{C6D601D1-7920-4E5D-902B-E0EE20F11807}"/>
          </ac:inkMkLst>
        </pc:inkChg>
        <pc:inkChg chg="add del">
          <ac:chgData name="EMILIO MARTINEZ NUÑEZ" userId="3f8c1d5a-aa65-4414-838e-75af189ed68c" providerId="ADAL" clId="{C4C323B0-C16C-45DB-8737-AC08F70D143A}" dt="2022-01-20T16:18:25.654" v="290" actId="478"/>
          <ac:inkMkLst>
            <pc:docMk/>
            <pc:sldMk cId="2311061251" sldId="420"/>
            <ac:inkMk id="22" creationId="{C72BC1C4-6CAB-4348-BB77-2DAADDC2A644}"/>
          </ac:inkMkLst>
        </pc:inkChg>
        <pc:inkChg chg="add">
          <ac:chgData name="EMILIO MARTINEZ NUÑEZ" userId="3f8c1d5a-aa65-4414-838e-75af189ed68c" providerId="ADAL" clId="{C4C323B0-C16C-45DB-8737-AC08F70D143A}" dt="2022-01-20T16:16:56.001" v="269" actId="9405"/>
          <ac:inkMkLst>
            <pc:docMk/>
            <pc:sldMk cId="2311061251" sldId="420"/>
            <ac:inkMk id="23" creationId="{6456D90F-A751-4C41-B63B-49741C04AD82}"/>
          </ac:inkMkLst>
        </pc:inkChg>
        <pc:inkChg chg="add">
          <ac:chgData name="EMILIO MARTINEZ NUÑEZ" userId="3f8c1d5a-aa65-4414-838e-75af189ed68c" providerId="ADAL" clId="{C4C323B0-C16C-45DB-8737-AC08F70D143A}" dt="2022-01-20T16:16:56.751" v="270" actId="9405"/>
          <ac:inkMkLst>
            <pc:docMk/>
            <pc:sldMk cId="2311061251" sldId="420"/>
            <ac:inkMk id="24" creationId="{461B538C-BA06-4F4D-AF36-6037627425CF}"/>
          </ac:inkMkLst>
        </pc:inkChg>
        <pc:inkChg chg="add">
          <ac:chgData name="EMILIO MARTINEZ NUÑEZ" userId="3f8c1d5a-aa65-4414-838e-75af189ed68c" providerId="ADAL" clId="{C4C323B0-C16C-45DB-8737-AC08F70D143A}" dt="2022-01-20T16:16:57.326" v="271" actId="9405"/>
          <ac:inkMkLst>
            <pc:docMk/>
            <pc:sldMk cId="2311061251" sldId="420"/>
            <ac:inkMk id="25" creationId="{DD1153E9-5522-4DA5-A0AB-5EC3B396022B}"/>
          </ac:inkMkLst>
        </pc:inkChg>
        <pc:inkChg chg="add del">
          <ac:chgData name="EMILIO MARTINEZ NUÑEZ" userId="3f8c1d5a-aa65-4414-838e-75af189ed68c" providerId="ADAL" clId="{C4C323B0-C16C-45DB-8737-AC08F70D143A}" dt="2022-01-20T16:17:04.266" v="273" actId="9405"/>
          <ac:inkMkLst>
            <pc:docMk/>
            <pc:sldMk cId="2311061251" sldId="420"/>
            <ac:inkMk id="26" creationId="{FC187C7F-6A20-4274-A7C6-4E2472FF7280}"/>
          </ac:inkMkLst>
        </pc:inkChg>
        <pc:inkChg chg="add">
          <ac:chgData name="EMILIO MARTINEZ NUÑEZ" userId="3f8c1d5a-aa65-4414-838e-75af189ed68c" providerId="ADAL" clId="{C4C323B0-C16C-45DB-8737-AC08F70D143A}" dt="2022-01-20T16:19:20.518" v="297" actId="9405"/>
          <ac:inkMkLst>
            <pc:docMk/>
            <pc:sldMk cId="2311061251" sldId="420"/>
            <ac:inkMk id="28" creationId="{4C9F3B35-65CE-4F59-B6EC-3D629380CE5D}"/>
          </ac:inkMkLst>
        </pc:inkChg>
        <pc:inkChg chg="add">
          <ac:chgData name="EMILIO MARTINEZ NUÑEZ" userId="3f8c1d5a-aa65-4414-838e-75af189ed68c" providerId="ADAL" clId="{C4C323B0-C16C-45DB-8737-AC08F70D143A}" dt="2022-01-20T16:19:22.783" v="298" actId="9405"/>
          <ac:inkMkLst>
            <pc:docMk/>
            <pc:sldMk cId="2311061251" sldId="420"/>
            <ac:inkMk id="29" creationId="{AE0DDB35-37C9-4CD5-9A06-EF1F8213EA22}"/>
          </ac:inkMkLst>
        </pc:inkChg>
        <pc:inkChg chg="add">
          <ac:chgData name="EMILIO MARTINEZ NUÑEZ" userId="3f8c1d5a-aa65-4414-838e-75af189ed68c" providerId="ADAL" clId="{C4C323B0-C16C-45DB-8737-AC08F70D143A}" dt="2022-01-20T16:19:24.355" v="299" actId="9405"/>
          <ac:inkMkLst>
            <pc:docMk/>
            <pc:sldMk cId="2311061251" sldId="420"/>
            <ac:inkMk id="30" creationId="{B88E5CDA-E9F3-4F6F-8E3E-A4CD863A1A44}"/>
          </ac:inkMkLst>
        </pc:inkChg>
        <pc:inkChg chg="add mod">
          <ac:chgData name="EMILIO MARTINEZ NUÑEZ" userId="3f8c1d5a-aa65-4414-838e-75af189ed68c" providerId="ADAL" clId="{C4C323B0-C16C-45DB-8737-AC08F70D143A}" dt="2022-01-20T16:23:09.595" v="318" actId="1076"/>
          <ac:inkMkLst>
            <pc:docMk/>
            <pc:sldMk cId="2311061251" sldId="420"/>
            <ac:inkMk id="31" creationId="{B95D6961-C54A-4D86-BFBE-AE9F58FF9E83}"/>
          </ac:inkMkLst>
        </pc:inkChg>
        <pc:cxnChg chg="add mod">
          <ac:chgData name="EMILIO MARTINEZ NUÑEZ" userId="3f8c1d5a-aa65-4414-838e-75af189ed68c" providerId="ADAL" clId="{C4C323B0-C16C-45DB-8737-AC08F70D143A}" dt="2022-01-20T16:22:44.267" v="314" actId="692"/>
          <ac:cxnSpMkLst>
            <pc:docMk/>
            <pc:sldMk cId="2311061251" sldId="420"/>
            <ac:cxnSpMk id="33" creationId="{4A2BB26D-6C4C-4D5D-9F15-B1AA364CEF1C}"/>
          </ac:cxnSpMkLst>
        </pc:cxnChg>
        <pc:cxnChg chg="add mod">
          <ac:chgData name="EMILIO MARTINEZ NUÑEZ" userId="3f8c1d5a-aa65-4414-838e-75af189ed68c" providerId="ADAL" clId="{C4C323B0-C16C-45DB-8737-AC08F70D143A}" dt="2022-01-20T16:22:59.513" v="317" actId="14100"/>
          <ac:cxnSpMkLst>
            <pc:docMk/>
            <pc:sldMk cId="2311061251" sldId="420"/>
            <ac:cxnSpMk id="35" creationId="{C5835449-1C36-4005-81C5-42FB82CDB08E}"/>
          </ac:cxnSpMkLst>
        </pc:cxnChg>
      </pc:sldChg>
      <pc:sldChg chg="modSp mod ord">
        <pc:chgData name="EMILIO MARTINEZ NUÑEZ" userId="3f8c1d5a-aa65-4414-838e-75af189ed68c" providerId="ADAL" clId="{C4C323B0-C16C-45DB-8737-AC08F70D143A}" dt="2022-03-15T16:02:39.923" v="1200" actId="1036"/>
        <pc:sldMkLst>
          <pc:docMk/>
          <pc:sldMk cId="209890258" sldId="426"/>
        </pc:sldMkLst>
        <pc:spChg chg="mod">
          <ac:chgData name="EMILIO MARTINEZ NUÑEZ" userId="3f8c1d5a-aa65-4414-838e-75af189ed68c" providerId="ADAL" clId="{C4C323B0-C16C-45DB-8737-AC08F70D143A}" dt="2022-03-15T16:02:27.800" v="1180" actId="20577"/>
          <ac:spMkLst>
            <pc:docMk/>
            <pc:sldMk cId="209890258" sldId="426"/>
            <ac:spMk id="2" creationId="{95EB43D3-CCDA-48F9-B7C3-71A86F62FD04}"/>
          </ac:spMkLst>
        </pc:spChg>
        <pc:picChg chg="mod modCrop">
          <ac:chgData name="EMILIO MARTINEZ NUÑEZ" userId="3f8c1d5a-aa65-4414-838e-75af189ed68c" providerId="ADAL" clId="{C4C323B0-C16C-45DB-8737-AC08F70D143A}" dt="2022-03-15T16:02:39.923" v="1200" actId="1036"/>
          <ac:picMkLst>
            <pc:docMk/>
            <pc:sldMk cId="209890258" sldId="426"/>
            <ac:picMk id="8" creationId="{6E0D2B3B-BC09-4615-927A-4B71B606851A}"/>
          </ac:picMkLst>
        </pc:picChg>
      </pc:sldChg>
      <pc:sldChg chg="addSp modSp mod">
        <pc:chgData name="EMILIO MARTINEZ NUÑEZ" userId="3f8c1d5a-aa65-4414-838e-75af189ed68c" providerId="ADAL" clId="{C4C323B0-C16C-45DB-8737-AC08F70D143A}" dt="2022-01-20T16:57:27.161" v="452" actId="114"/>
        <pc:sldMkLst>
          <pc:docMk/>
          <pc:sldMk cId="2839395910" sldId="429"/>
        </pc:sldMkLst>
        <pc:spChg chg="mod">
          <ac:chgData name="EMILIO MARTINEZ NUÑEZ" userId="3f8c1d5a-aa65-4414-838e-75af189ed68c" providerId="ADAL" clId="{C4C323B0-C16C-45DB-8737-AC08F70D143A}" dt="2022-01-20T16:57:27.161" v="452" actId="114"/>
          <ac:spMkLst>
            <pc:docMk/>
            <pc:sldMk cId="2839395910" sldId="429"/>
            <ac:spMk id="3" creationId="{4AA015E9-A5EB-413E-AD44-FFD6BF8BA4EA}"/>
          </ac:spMkLst>
        </pc:spChg>
        <pc:cxnChg chg="add mod">
          <ac:chgData name="EMILIO MARTINEZ NUÑEZ" userId="3f8c1d5a-aa65-4414-838e-75af189ed68c" providerId="ADAL" clId="{C4C323B0-C16C-45DB-8737-AC08F70D143A}" dt="2022-01-20T16:24:30.622" v="320"/>
          <ac:cxnSpMkLst>
            <pc:docMk/>
            <pc:sldMk cId="2839395910" sldId="429"/>
            <ac:cxnSpMk id="10" creationId="{4A3E539A-8866-44A1-97A2-9AB176027F5A}"/>
          </ac:cxnSpMkLst>
        </pc:cxnChg>
      </pc:sldChg>
      <pc:sldChg chg="addSp modSp mod modAnim">
        <pc:chgData name="EMILIO MARTINEZ NUÑEZ" userId="3f8c1d5a-aa65-4414-838e-75af189ed68c" providerId="ADAL" clId="{C4C323B0-C16C-45DB-8737-AC08F70D143A}" dt="2022-01-27T18:32:07.041" v="770"/>
        <pc:sldMkLst>
          <pc:docMk/>
          <pc:sldMk cId="904997589" sldId="431"/>
        </pc:sldMkLst>
        <pc:spChg chg="mod">
          <ac:chgData name="EMILIO MARTINEZ NUÑEZ" userId="3f8c1d5a-aa65-4414-838e-75af189ed68c" providerId="ADAL" clId="{C4C323B0-C16C-45DB-8737-AC08F70D143A}" dt="2022-01-20T16:25:17.629" v="370" actId="20577"/>
          <ac:spMkLst>
            <pc:docMk/>
            <pc:sldMk cId="904997589" sldId="431"/>
            <ac:spMk id="2" creationId="{EB5481E0-D051-4C2C-9E53-3DE0767FDCD4}"/>
          </ac:spMkLst>
        </pc:spChg>
        <pc:spChg chg="mod">
          <ac:chgData name="EMILIO MARTINEZ NUÑEZ" userId="3f8c1d5a-aa65-4414-838e-75af189ed68c" providerId="ADAL" clId="{C4C323B0-C16C-45DB-8737-AC08F70D143A}" dt="2022-01-20T17:02:46.683" v="496" actId="21"/>
          <ac:spMkLst>
            <pc:docMk/>
            <pc:sldMk cId="904997589" sldId="431"/>
            <ac:spMk id="3" creationId="{DEFB286A-4429-46BF-BD6A-87A0DF15A054}"/>
          </ac:spMkLst>
        </pc:spChg>
        <pc:spChg chg="add mod">
          <ac:chgData name="EMILIO MARTINEZ NUÑEZ" userId="3f8c1d5a-aa65-4414-838e-75af189ed68c" providerId="ADAL" clId="{C4C323B0-C16C-45DB-8737-AC08F70D143A}" dt="2022-01-20T17:03:06.506" v="500" actId="1076"/>
          <ac:spMkLst>
            <pc:docMk/>
            <pc:sldMk cId="904997589" sldId="431"/>
            <ac:spMk id="13" creationId="{B3598CCB-0C98-44FE-87E8-CFDF69ABAE38}"/>
          </ac:spMkLst>
        </pc:spChg>
      </pc:sldChg>
      <pc:sldChg chg="ord">
        <pc:chgData name="EMILIO MARTINEZ NUÑEZ" userId="3f8c1d5a-aa65-4414-838e-75af189ed68c" providerId="ADAL" clId="{C4C323B0-C16C-45DB-8737-AC08F70D143A}" dt="2022-03-15T16:55:28.213" v="1917"/>
        <pc:sldMkLst>
          <pc:docMk/>
          <pc:sldMk cId="3979516875" sldId="434"/>
        </pc:sldMkLst>
      </pc:sldChg>
      <pc:sldChg chg="del">
        <pc:chgData name="EMILIO MARTINEZ NUÑEZ" userId="3f8c1d5a-aa65-4414-838e-75af189ed68c" providerId="ADAL" clId="{C4C323B0-C16C-45DB-8737-AC08F70D143A}" dt="2022-03-15T17:02:37.573" v="1969" actId="47"/>
        <pc:sldMkLst>
          <pc:docMk/>
          <pc:sldMk cId="3325402358" sldId="438"/>
        </pc:sldMkLst>
      </pc:sldChg>
      <pc:sldChg chg="modSp mod">
        <pc:chgData name="EMILIO MARTINEZ NUÑEZ" userId="3f8c1d5a-aa65-4414-838e-75af189ed68c" providerId="ADAL" clId="{C4C323B0-C16C-45DB-8737-AC08F70D143A}" dt="2022-01-20T16:02:15.625" v="21" actId="15"/>
        <pc:sldMkLst>
          <pc:docMk/>
          <pc:sldMk cId="252016724" sldId="440"/>
        </pc:sldMkLst>
        <pc:spChg chg="mod">
          <ac:chgData name="EMILIO MARTINEZ NUÑEZ" userId="3f8c1d5a-aa65-4414-838e-75af189ed68c" providerId="ADAL" clId="{C4C323B0-C16C-45DB-8737-AC08F70D143A}" dt="2022-01-20T16:02:15.625" v="21" actId="15"/>
          <ac:spMkLst>
            <pc:docMk/>
            <pc:sldMk cId="252016724" sldId="440"/>
            <ac:spMk id="3" creationId="{DEFB286A-4429-46BF-BD6A-87A0DF15A054}"/>
          </ac:spMkLst>
        </pc:spChg>
      </pc:sldChg>
      <pc:sldChg chg="modSp add del mod">
        <pc:chgData name="EMILIO MARTINEZ NUÑEZ" userId="3f8c1d5a-aa65-4414-838e-75af189ed68c" providerId="ADAL" clId="{C4C323B0-C16C-45DB-8737-AC08F70D143A}" dt="2022-01-20T16:29:50.278" v="407" actId="47"/>
        <pc:sldMkLst>
          <pc:docMk/>
          <pc:sldMk cId="231192905" sldId="444"/>
        </pc:sldMkLst>
        <pc:spChg chg="mod">
          <ac:chgData name="EMILIO MARTINEZ NUÑEZ" userId="3f8c1d5a-aa65-4414-838e-75af189ed68c" providerId="ADAL" clId="{C4C323B0-C16C-45DB-8737-AC08F70D143A}" dt="2022-01-20T16:25:36.916" v="375" actId="20577"/>
          <ac:spMkLst>
            <pc:docMk/>
            <pc:sldMk cId="231192905" sldId="444"/>
            <ac:spMk id="2" creationId="{EB5481E0-D051-4C2C-9E53-3DE0767FDCD4}"/>
          </ac:spMkLst>
        </pc:spChg>
        <pc:spChg chg="mod">
          <ac:chgData name="EMILIO MARTINEZ NUÑEZ" userId="3f8c1d5a-aa65-4414-838e-75af189ed68c" providerId="ADAL" clId="{C4C323B0-C16C-45DB-8737-AC08F70D143A}" dt="2022-01-20T16:27:50.856" v="396" actId="20577"/>
          <ac:spMkLst>
            <pc:docMk/>
            <pc:sldMk cId="231192905" sldId="444"/>
            <ac:spMk id="3" creationId="{DEFB286A-4429-46BF-BD6A-87A0DF15A054}"/>
          </ac:spMkLst>
        </pc:spChg>
        <pc:picChg chg="mod">
          <ac:chgData name="EMILIO MARTINEZ NUÑEZ" userId="3f8c1d5a-aa65-4414-838e-75af189ed68c" providerId="ADAL" clId="{C4C323B0-C16C-45DB-8737-AC08F70D143A}" dt="2022-01-20T16:28:16.651" v="397" actId="14826"/>
          <ac:picMkLst>
            <pc:docMk/>
            <pc:sldMk cId="231192905" sldId="444"/>
            <ac:picMk id="12" creationId="{E4C32749-8266-441C-9EBB-6FA1A51A8121}"/>
          </ac:picMkLst>
        </pc:picChg>
      </pc:sldChg>
      <pc:sldChg chg="modSp add del mod">
        <pc:chgData name="EMILIO MARTINEZ NUÑEZ" userId="3f8c1d5a-aa65-4414-838e-75af189ed68c" providerId="ADAL" clId="{C4C323B0-C16C-45DB-8737-AC08F70D143A}" dt="2022-01-20T16:24:52.918" v="336" actId="47"/>
        <pc:sldMkLst>
          <pc:docMk/>
          <pc:sldMk cId="818653603" sldId="444"/>
        </pc:sldMkLst>
        <pc:spChg chg="mod">
          <ac:chgData name="EMILIO MARTINEZ NUÑEZ" userId="3f8c1d5a-aa65-4414-838e-75af189ed68c" providerId="ADAL" clId="{C4C323B0-C16C-45DB-8737-AC08F70D143A}" dt="2022-01-20T16:24:42.369" v="335" actId="20577"/>
          <ac:spMkLst>
            <pc:docMk/>
            <pc:sldMk cId="818653603" sldId="444"/>
            <ac:spMk id="2" creationId="{F227C1BD-A394-4841-AC7D-FB80EA5CC473}"/>
          </ac:spMkLst>
        </pc:spChg>
      </pc:sldChg>
      <pc:sldChg chg="addSp delSp modSp add mod">
        <pc:chgData name="EMILIO MARTINEZ NUÑEZ" userId="3f8c1d5a-aa65-4414-838e-75af189ed68c" providerId="ADAL" clId="{C4C323B0-C16C-45DB-8737-AC08F70D143A}" dt="2022-01-20T16:57:59.989" v="455" actId="14826"/>
        <pc:sldMkLst>
          <pc:docMk/>
          <pc:sldMk cId="3903308248" sldId="445"/>
        </pc:sldMkLst>
        <pc:spChg chg="mod">
          <ac:chgData name="EMILIO MARTINEZ NUÑEZ" userId="3f8c1d5a-aa65-4414-838e-75af189ed68c" providerId="ADAL" clId="{C4C323B0-C16C-45DB-8737-AC08F70D143A}" dt="2022-01-20T16:55:58.345" v="448" actId="338"/>
          <ac:spMkLst>
            <pc:docMk/>
            <pc:sldMk cId="3903308248" sldId="445"/>
            <ac:spMk id="2" creationId="{F227C1BD-A394-4841-AC7D-FB80EA5CC473}"/>
          </ac:spMkLst>
        </pc:spChg>
        <pc:spChg chg="mod">
          <ac:chgData name="EMILIO MARTINEZ NUÑEZ" userId="3f8c1d5a-aa65-4414-838e-75af189ed68c" providerId="ADAL" clId="{C4C323B0-C16C-45DB-8737-AC08F70D143A}" dt="2022-01-20T16:57:51.193" v="454" actId="108"/>
          <ac:spMkLst>
            <pc:docMk/>
            <pc:sldMk cId="3903308248" sldId="445"/>
            <ac:spMk id="3" creationId="{4AA015E9-A5EB-413E-AD44-FFD6BF8BA4EA}"/>
          </ac:spMkLst>
        </pc:spChg>
        <pc:spChg chg="mod">
          <ac:chgData name="EMILIO MARTINEZ NUÑEZ" userId="3f8c1d5a-aa65-4414-838e-75af189ed68c" providerId="ADAL" clId="{C4C323B0-C16C-45DB-8737-AC08F70D143A}" dt="2022-01-20T16:55:58.345" v="448" actId="338"/>
          <ac:spMkLst>
            <pc:docMk/>
            <pc:sldMk cId="3903308248" sldId="445"/>
            <ac:spMk id="4" creationId="{E5431F3B-CF7E-4344-9FA6-140F7658E006}"/>
          </ac:spMkLst>
        </pc:spChg>
        <pc:spChg chg="mod">
          <ac:chgData name="EMILIO MARTINEZ NUÑEZ" userId="3f8c1d5a-aa65-4414-838e-75af189ed68c" providerId="ADAL" clId="{C4C323B0-C16C-45DB-8737-AC08F70D143A}" dt="2022-01-20T16:55:58.345" v="448" actId="338"/>
          <ac:spMkLst>
            <pc:docMk/>
            <pc:sldMk cId="3903308248" sldId="445"/>
            <ac:spMk id="5" creationId="{509CF1DA-4230-4D00-9359-57B4D63B3F3F}"/>
          </ac:spMkLst>
        </pc:spChg>
        <pc:spChg chg="add del mod">
          <ac:chgData name="EMILIO MARTINEZ NUÑEZ" userId="3f8c1d5a-aa65-4414-838e-75af189ed68c" providerId="ADAL" clId="{C4C323B0-C16C-45DB-8737-AC08F70D143A}" dt="2022-01-20T16:55:38.513" v="446" actId="478"/>
          <ac:spMkLst>
            <pc:docMk/>
            <pc:sldMk cId="3903308248" sldId="445"/>
            <ac:spMk id="7" creationId="{36C93AE0-EFE1-4C59-BC6A-E0ED510D2CD9}"/>
          </ac:spMkLst>
        </pc:spChg>
        <pc:spChg chg="mod">
          <ac:chgData name="EMILIO MARTINEZ NUÑEZ" userId="3f8c1d5a-aa65-4414-838e-75af189ed68c" providerId="ADAL" clId="{C4C323B0-C16C-45DB-8737-AC08F70D143A}" dt="2022-01-20T16:55:58.345" v="448" actId="338"/>
          <ac:spMkLst>
            <pc:docMk/>
            <pc:sldMk cId="3903308248" sldId="445"/>
            <ac:spMk id="9" creationId="{FD3CACC8-DEE1-4D69-A6FD-17845C09276E}"/>
          </ac:spMkLst>
        </pc:spChg>
        <pc:spChg chg="mod">
          <ac:chgData name="EMILIO MARTINEZ NUÑEZ" userId="3f8c1d5a-aa65-4414-838e-75af189ed68c" providerId="ADAL" clId="{C4C323B0-C16C-45DB-8737-AC08F70D143A}" dt="2022-01-20T16:55:58.345" v="448" actId="338"/>
          <ac:spMkLst>
            <pc:docMk/>
            <pc:sldMk cId="3903308248" sldId="445"/>
            <ac:spMk id="14" creationId="{3A3A4C82-87E0-40DF-AAB8-8E3036076CA9}"/>
          </ac:spMkLst>
        </pc:spChg>
        <pc:spChg chg="mod">
          <ac:chgData name="EMILIO MARTINEZ NUÑEZ" userId="3f8c1d5a-aa65-4414-838e-75af189ed68c" providerId="ADAL" clId="{C4C323B0-C16C-45DB-8737-AC08F70D143A}" dt="2022-01-20T16:55:58.345" v="448" actId="338"/>
          <ac:spMkLst>
            <pc:docMk/>
            <pc:sldMk cId="3903308248" sldId="445"/>
            <ac:spMk id="16" creationId="{9E24826E-7543-46D1-9627-9AED2F1596C4}"/>
          </ac:spMkLst>
        </pc:spChg>
        <pc:spChg chg="mod">
          <ac:chgData name="EMILIO MARTINEZ NUÑEZ" userId="3f8c1d5a-aa65-4414-838e-75af189ed68c" providerId="ADAL" clId="{C4C323B0-C16C-45DB-8737-AC08F70D143A}" dt="2022-01-20T16:55:58.345" v="448" actId="338"/>
          <ac:spMkLst>
            <pc:docMk/>
            <pc:sldMk cId="3903308248" sldId="445"/>
            <ac:spMk id="17" creationId="{12EB1F82-9476-45AB-8CBC-104F5E355CA9}"/>
          </ac:spMkLst>
        </pc:spChg>
        <pc:spChg chg="mod">
          <ac:chgData name="EMILIO MARTINEZ NUÑEZ" userId="3f8c1d5a-aa65-4414-838e-75af189ed68c" providerId="ADAL" clId="{C4C323B0-C16C-45DB-8737-AC08F70D143A}" dt="2022-01-20T16:55:58.345" v="448" actId="338"/>
          <ac:spMkLst>
            <pc:docMk/>
            <pc:sldMk cId="3903308248" sldId="445"/>
            <ac:spMk id="18" creationId="{B8EA4ACE-892D-41AB-8538-5A1020E34867}"/>
          </ac:spMkLst>
        </pc:spChg>
        <pc:spChg chg="mod">
          <ac:chgData name="EMILIO MARTINEZ NUÑEZ" userId="3f8c1d5a-aa65-4414-838e-75af189ed68c" providerId="ADAL" clId="{C4C323B0-C16C-45DB-8737-AC08F70D143A}" dt="2022-01-20T16:55:58.345" v="448" actId="338"/>
          <ac:spMkLst>
            <pc:docMk/>
            <pc:sldMk cId="3903308248" sldId="445"/>
            <ac:spMk id="19" creationId="{08D663DC-3C28-4F63-9949-0ACD27C23340}"/>
          </ac:spMkLst>
        </pc:spChg>
        <pc:spChg chg="mod">
          <ac:chgData name="EMILIO MARTINEZ NUÑEZ" userId="3f8c1d5a-aa65-4414-838e-75af189ed68c" providerId="ADAL" clId="{C4C323B0-C16C-45DB-8737-AC08F70D143A}" dt="2022-01-20T16:55:58.345" v="448" actId="338"/>
          <ac:spMkLst>
            <pc:docMk/>
            <pc:sldMk cId="3903308248" sldId="445"/>
            <ac:spMk id="20" creationId="{DC5C3248-62ED-440A-B871-BBC4E8FFEC93}"/>
          </ac:spMkLst>
        </pc:spChg>
        <pc:spChg chg="mod">
          <ac:chgData name="EMILIO MARTINEZ NUÑEZ" userId="3f8c1d5a-aa65-4414-838e-75af189ed68c" providerId="ADAL" clId="{C4C323B0-C16C-45DB-8737-AC08F70D143A}" dt="2022-01-20T16:55:58.345" v="448" actId="338"/>
          <ac:spMkLst>
            <pc:docMk/>
            <pc:sldMk cId="3903308248" sldId="445"/>
            <ac:spMk id="21" creationId="{E3238214-641C-4278-9A67-B4D9A7F0AE81}"/>
          </ac:spMkLst>
        </pc:spChg>
        <pc:spChg chg="mod">
          <ac:chgData name="EMILIO MARTINEZ NUÑEZ" userId="3f8c1d5a-aa65-4414-838e-75af189ed68c" providerId="ADAL" clId="{C4C323B0-C16C-45DB-8737-AC08F70D143A}" dt="2022-01-20T16:55:58.345" v="448" actId="338"/>
          <ac:spMkLst>
            <pc:docMk/>
            <pc:sldMk cId="3903308248" sldId="445"/>
            <ac:spMk id="22" creationId="{3BE32407-3A27-4FEF-8CB8-8ACBB0134554}"/>
          </ac:spMkLst>
        </pc:spChg>
        <pc:spChg chg="mod">
          <ac:chgData name="EMILIO MARTINEZ NUÑEZ" userId="3f8c1d5a-aa65-4414-838e-75af189ed68c" providerId="ADAL" clId="{C4C323B0-C16C-45DB-8737-AC08F70D143A}" dt="2022-01-20T16:55:58.345" v="448" actId="338"/>
          <ac:spMkLst>
            <pc:docMk/>
            <pc:sldMk cId="3903308248" sldId="445"/>
            <ac:spMk id="23" creationId="{69E8143C-6079-4C16-9F7C-F0A55366788A}"/>
          </ac:spMkLst>
        </pc:spChg>
        <pc:spChg chg="mod">
          <ac:chgData name="EMILIO MARTINEZ NUÑEZ" userId="3f8c1d5a-aa65-4414-838e-75af189ed68c" providerId="ADAL" clId="{C4C323B0-C16C-45DB-8737-AC08F70D143A}" dt="2022-01-20T16:55:58.345" v="448" actId="338"/>
          <ac:spMkLst>
            <pc:docMk/>
            <pc:sldMk cId="3903308248" sldId="445"/>
            <ac:spMk id="24" creationId="{819439AA-EF00-43D8-B3B3-C0EC829A8F8A}"/>
          </ac:spMkLst>
        </pc:spChg>
        <pc:spChg chg="mod">
          <ac:chgData name="EMILIO MARTINEZ NUÑEZ" userId="3f8c1d5a-aa65-4414-838e-75af189ed68c" providerId="ADAL" clId="{C4C323B0-C16C-45DB-8737-AC08F70D143A}" dt="2022-01-20T16:55:58.345" v="448" actId="338"/>
          <ac:spMkLst>
            <pc:docMk/>
            <pc:sldMk cId="3903308248" sldId="445"/>
            <ac:spMk id="25" creationId="{4ECF04C2-ABED-4AB6-ADD1-210919D3D627}"/>
          </ac:spMkLst>
        </pc:spChg>
        <pc:spChg chg="mod">
          <ac:chgData name="EMILIO MARTINEZ NUÑEZ" userId="3f8c1d5a-aa65-4414-838e-75af189ed68c" providerId="ADAL" clId="{C4C323B0-C16C-45DB-8737-AC08F70D143A}" dt="2022-01-20T16:55:58.345" v="448" actId="338"/>
          <ac:spMkLst>
            <pc:docMk/>
            <pc:sldMk cId="3903308248" sldId="445"/>
            <ac:spMk id="26" creationId="{93FE8CC5-3C56-4A92-B9C2-09AFEC6B5273}"/>
          </ac:spMkLst>
        </pc:spChg>
        <pc:spChg chg="mod">
          <ac:chgData name="EMILIO MARTINEZ NUÑEZ" userId="3f8c1d5a-aa65-4414-838e-75af189ed68c" providerId="ADAL" clId="{C4C323B0-C16C-45DB-8737-AC08F70D143A}" dt="2022-01-20T16:55:58.345" v="448" actId="338"/>
          <ac:spMkLst>
            <pc:docMk/>
            <pc:sldMk cId="3903308248" sldId="445"/>
            <ac:spMk id="27" creationId="{C5515357-1825-43D8-A3B7-D34B05A98B2E}"/>
          </ac:spMkLst>
        </pc:spChg>
        <pc:spChg chg="mod">
          <ac:chgData name="EMILIO MARTINEZ NUÑEZ" userId="3f8c1d5a-aa65-4414-838e-75af189ed68c" providerId="ADAL" clId="{C4C323B0-C16C-45DB-8737-AC08F70D143A}" dt="2022-01-20T16:55:58.345" v="448" actId="338"/>
          <ac:spMkLst>
            <pc:docMk/>
            <pc:sldMk cId="3903308248" sldId="445"/>
            <ac:spMk id="28" creationId="{F89C4927-84BB-434C-9B3C-1760B6524990}"/>
          </ac:spMkLst>
        </pc:spChg>
        <pc:spChg chg="mod">
          <ac:chgData name="EMILIO MARTINEZ NUÑEZ" userId="3f8c1d5a-aa65-4414-838e-75af189ed68c" providerId="ADAL" clId="{C4C323B0-C16C-45DB-8737-AC08F70D143A}" dt="2022-01-20T16:55:58.345" v="448" actId="338"/>
          <ac:spMkLst>
            <pc:docMk/>
            <pc:sldMk cId="3903308248" sldId="445"/>
            <ac:spMk id="29" creationId="{C8F38E65-B03B-4D11-BE32-F51DCAE34168}"/>
          </ac:spMkLst>
        </pc:spChg>
        <pc:spChg chg="mod">
          <ac:chgData name="EMILIO MARTINEZ NUÑEZ" userId="3f8c1d5a-aa65-4414-838e-75af189ed68c" providerId="ADAL" clId="{C4C323B0-C16C-45DB-8737-AC08F70D143A}" dt="2022-01-20T16:55:58.345" v="448" actId="338"/>
          <ac:spMkLst>
            <pc:docMk/>
            <pc:sldMk cId="3903308248" sldId="445"/>
            <ac:spMk id="30" creationId="{EAED764B-9D79-4055-AFF7-79E230E23E19}"/>
          </ac:spMkLst>
        </pc:spChg>
        <pc:spChg chg="mod">
          <ac:chgData name="EMILIO MARTINEZ NUÑEZ" userId="3f8c1d5a-aa65-4414-838e-75af189ed68c" providerId="ADAL" clId="{C4C323B0-C16C-45DB-8737-AC08F70D143A}" dt="2022-01-20T16:55:58.345" v="448" actId="338"/>
          <ac:spMkLst>
            <pc:docMk/>
            <pc:sldMk cId="3903308248" sldId="445"/>
            <ac:spMk id="31" creationId="{D9244F6A-18C0-4B88-BB1C-8F3DCEB2DCEC}"/>
          </ac:spMkLst>
        </pc:spChg>
        <pc:spChg chg="mod">
          <ac:chgData name="EMILIO MARTINEZ NUÑEZ" userId="3f8c1d5a-aa65-4414-838e-75af189ed68c" providerId="ADAL" clId="{C4C323B0-C16C-45DB-8737-AC08F70D143A}" dt="2022-01-20T16:55:58.345" v="448" actId="338"/>
          <ac:spMkLst>
            <pc:docMk/>
            <pc:sldMk cId="3903308248" sldId="445"/>
            <ac:spMk id="32" creationId="{1A6EA68E-F837-47F0-BDCA-B1D946285718}"/>
          </ac:spMkLst>
        </pc:spChg>
        <pc:spChg chg="mod">
          <ac:chgData name="EMILIO MARTINEZ NUÑEZ" userId="3f8c1d5a-aa65-4414-838e-75af189ed68c" providerId="ADAL" clId="{C4C323B0-C16C-45DB-8737-AC08F70D143A}" dt="2022-01-20T16:55:58.345" v="448" actId="338"/>
          <ac:spMkLst>
            <pc:docMk/>
            <pc:sldMk cId="3903308248" sldId="445"/>
            <ac:spMk id="33" creationId="{6FFD9CE4-7923-4F7B-AC7A-A31A12470B73}"/>
          </ac:spMkLst>
        </pc:spChg>
        <pc:spChg chg="mod">
          <ac:chgData name="EMILIO MARTINEZ NUÑEZ" userId="3f8c1d5a-aa65-4414-838e-75af189ed68c" providerId="ADAL" clId="{C4C323B0-C16C-45DB-8737-AC08F70D143A}" dt="2022-01-20T16:55:58.345" v="448" actId="338"/>
          <ac:spMkLst>
            <pc:docMk/>
            <pc:sldMk cId="3903308248" sldId="445"/>
            <ac:spMk id="34" creationId="{CCAE0D10-FC9A-47C4-A84A-4764EF984D3D}"/>
          </ac:spMkLst>
        </pc:spChg>
        <pc:spChg chg="mod">
          <ac:chgData name="EMILIO MARTINEZ NUÑEZ" userId="3f8c1d5a-aa65-4414-838e-75af189ed68c" providerId="ADAL" clId="{C4C323B0-C16C-45DB-8737-AC08F70D143A}" dt="2022-01-20T16:55:58.345" v="448" actId="338"/>
          <ac:spMkLst>
            <pc:docMk/>
            <pc:sldMk cId="3903308248" sldId="445"/>
            <ac:spMk id="35" creationId="{CDE081B1-DE96-40F7-A2BE-22086B4F80A4}"/>
          </ac:spMkLst>
        </pc:spChg>
        <pc:spChg chg="mod">
          <ac:chgData name="EMILIO MARTINEZ NUÑEZ" userId="3f8c1d5a-aa65-4414-838e-75af189ed68c" providerId="ADAL" clId="{C4C323B0-C16C-45DB-8737-AC08F70D143A}" dt="2022-01-20T16:55:58.345" v="448" actId="338"/>
          <ac:spMkLst>
            <pc:docMk/>
            <pc:sldMk cId="3903308248" sldId="445"/>
            <ac:spMk id="36" creationId="{66035F9E-123F-4159-AEAD-01714F1294EA}"/>
          </ac:spMkLst>
        </pc:spChg>
        <pc:spChg chg="mod">
          <ac:chgData name="EMILIO MARTINEZ NUÑEZ" userId="3f8c1d5a-aa65-4414-838e-75af189ed68c" providerId="ADAL" clId="{C4C323B0-C16C-45DB-8737-AC08F70D143A}" dt="2022-01-20T16:55:58.345" v="448" actId="338"/>
          <ac:spMkLst>
            <pc:docMk/>
            <pc:sldMk cId="3903308248" sldId="445"/>
            <ac:spMk id="37" creationId="{953CA452-461C-40DF-8BC4-E3748DEC8EDA}"/>
          </ac:spMkLst>
        </pc:spChg>
        <pc:spChg chg="mod">
          <ac:chgData name="EMILIO MARTINEZ NUÑEZ" userId="3f8c1d5a-aa65-4414-838e-75af189ed68c" providerId="ADAL" clId="{C4C323B0-C16C-45DB-8737-AC08F70D143A}" dt="2022-01-20T16:55:58.345" v="448" actId="338"/>
          <ac:spMkLst>
            <pc:docMk/>
            <pc:sldMk cId="3903308248" sldId="445"/>
            <ac:spMk id="38" creationId="{A6D2F14D-3E31-4543-A05A-F4E1687912D8}"/>
          </ac:spMkLst>
        </pc:spChg>
        <pc:spChg chg="mod">
          <ac:chgData name="EMILIO MARTINEZ NUÑEZ" userId="3f8c1d5a-aa65-4414-838e-75af189ed68c" providerId="ADAL" clId="{C4C323B0-C16C-45DB-8737-AC08F70D143A}" dt="2022-01-20T16:55:58.345" v="448" actId="338"/>
          <ac:spMkLst>
            <pc:docMk/>
            <pc:sldMk cId="3903308248" sldId="445"/>
            <ac:spMk id="39" creationId="{68FACC9E-9AB7-4380-9859-26379ADC8BC4}"/>
          </ac:spMkLst>
        </pc:spChg>
        <pc:spChg chg="mod">
          <ac:chgData name="EMILIO MARTINEZ NUÑEZ" userId="3f8c1d5a-aa65-4414-838e-75af189ed68c" providerId="ADAL" clId="{C4C323B0-C16C-45DB-8737-AC08F70D143A}" dt="2022-01-20T16:55:58.345" v="448" actId="338"/>
          <ac:spMkLst>
            <pc:docMk/>
            <pc:sldMk cId="3903308248" sldId="445"/>
            <ac:spMk id="40" creationId="{0C13DF1C-1B90-4203-8B13-274A009692DD}"/>
          </ac:spMkLst>
        </pc:spChg>
        <pc:spChg chg="mod">
          <ac:chgData name="EMILIO MARTINEZ NUÑEZ" userId="3f8c1d5a-aa65-4414-838e-75af189ed68c" providerId="ADAL" clId="{C4C323B0-C16C-45DB-8737-AC08F70D143A}" dt="2022-01-20T16:55:58.345" v="448" actId="338"/>
          <ac:spMkLst>
            <pc:docMk/>
            <pc:sldMk cId="3903308248" sldId="445"/>
            <ac:spMk id="41" creationId="{9548088C-38B2-4DA6-8951-280FF7B8D909}"/>
          </ac:spMkLst>
        </pc:spChg>
        <pc:spChg chg="mod">
          <ac:chgData name="EMILIO MARTINEZ NUÑEZ" userId="3f8c1d5a-aa65-4414-838e-75af189ed68c" providerId="ADAL" clId="{C4C323B0-C16C-45DB-8737-AC08F70D143A}" dt="2022-01-20T16:55:58.345" v="448" actId="338"/>
          <ac:spMkLst>
            <pc:docMk/>
            <pc:sldMk cId="3903308248" sldId="445"/>
            <ac:spMk id="42" creationId="{F0F1E5EC-B7AD-48F0-9DE2-2364D870DF51}"/>
          </ac:spMkLst>
        </pc:spChg>
        <pc:spChg chg="mod">
          <ac:chgData name="EMILIO MARTINEZ NUÑEZ" userId="3f8c1d5a-aa65-4414-838e-75af189ed68c" providerId="ADAL" clId="{C4C323B0-C16C-45DB-8737-AC08F70D143A}" dt="2022-01-20T16:55:58.345" v="448" actId="338"/>
          <ac:spMkLst>
            <pc:docMk/>
            <pc:sldMk cId="3903308248" sldId="445"/>
            <ac:spMk id="43" creationId="{F022B5F3-F82C-49E9-9495-855A4D09C3D1}"/>
          </ac:spMkLst>
        </pc:spChg>
        <pc:spChg chg="mod">
          <ac:chgData name="EMILIO MARTINEZ NUÑEZ" userId="3f8c1d5a-aa65-4414-838e-75af189ed68c" providerId="ADAL" clId="{C4C323B0-C16C-45DB-8737-AC08F70D143A}" dt="2022-01-20T16:55:58.345" v="448" actId="338"/>
          <ac:spMkLst>
            <pc:docMk/>
            <pc:sldMk cId="3903308248" sldId="445"/>
            <ac:spMk id="44" creationId="{5357396C-FF4D-4B11-B08B-A29D82EFC8A8}"/>
          </ac:spMkLst>
        </pc:spChg>
        <pc:spChg chg="mod">
          <ac:chgData name="EMILIO MARTINEZ NUÑEZ" userId="3f8c1d5a-aa65-4414-838e-75af189ed68c" providerId="ADAL" clId="{C4C323B0-C16C-45DB-8737-AC08F70D143A}" dt="2022-01-20T16:55:58.345" v="448" actId="338"/>
          <ac:spMkLst>
            <pc:docMk/>
            <pc:sldMk cId="3903308248" sldId="445"/>
            <ac:spMk id="45" creationId="{28228A17-34FD-4D08-9A01-2B6E120BE405}"/>
          </ac:spMkLst>
        </pc:spChg>
        <pc:spChg chg="mod">
          <ac:chgData name="EMILIO MARTINEZ NUÑEZ" userId="3f8c1d5a-aa65-4414-838e-75af189ed68c" providerId="ADAL" clId="{C4C323B0-C16C-45DB-8737-AC08F70D143A}" dt="2022-01-20T16:55:58.345" v="448" actId="338"/>
          <ac:spMkLst>
            <pc:docMk/>
            <pc:sldMk cId="3903308248" sldId="445"/>
            <ac:spMk id="46" creationId="{9DE816CC-0A12-4118-84AF-B80B7CF819E2}"/>
          </ac:spMkLst>
        </pc:spChg>
        <pc:spChg chg="mod">
          <ac:chgData name="EMILIO MARTINEZ NUÑEZ" userId="3f8c1d5a-aa65-4414-838e-75af189ed68c" providerId="ADAL" clId="{C4C323B0-C16C-45DB-8737-AC08F70D143A}" dt="2022-01-20T16:55:58.345" v="448" actId="338"/>
          <ac:spMkLst>
            <pc:docMk/>
            <pc:sldMk cId="3903308248" sldId="445"/>
            <ac:spMk id="47" creationId="{A34A5D7B-625B-40C0-A312-769585591320}"/>
          </ac:spMkLst>
        </pc:spChg>
        <pc:spChg chg="mod">
          <ac:chgData name="EMILIO MARTINEZ NUÑEZ" userId="3f8c1d5a-aa65-4414-838e-75af189ed68c" providerId="ADAL" clId="{C4C323B0-C16C-45DB-8737-AC08F70D143A}" dt="2022-01-20T16:55:58.345" v="448" actId="338"/>
          <ac:spMkLst>
            <pc:docMk/>
            <pc:sldMk cId="3903308248" sldId="445"/>
            <ac:spMk id="48" creationId="{FCAA5B6F-580A-4C51-8EA6-1D833BCC02D7}"/>
          </ac:spMkLst>
        </pc:spChg>
        <pc:spChg chg="mod">
          <ac:chgData name="EMILIO MARTINEZ NUÑEZ" userId="3f8c1d5a-aa65-4414-838e-75af189ed68c" providerId="ADAL" clId="{C4C323B0-C16C-45DB-8737-AC08F70D143A}" dt="2022-01-20T16:55:58.345" v="448" actId="338"/>
          <ac:spMkLst>
            <pc:docMk/>
            <pc:sldMk cId="3903308248" sldId="445"/>
            <ac:spMk id="49" creationId="{5799BD15-562B-4399-8173-95766F826EF1}"/>
          </ac:spMkLst>
        </pc:spChg>
        <pc:spChg chg="mod">
          <ac:chgData name="EMILIO MARTINEZ NUÑEZ" userId="3f8c1d5a-aa65-4414-838e-75af189ed68c" providerId="ADAL" clId="{C4C323B0-C16C-45DB-8737-AC08F70D143A}" dt="2022-01-20T16:55:58.345" v="448" actId="338"/>
          <ac:spMkLst>
            <pc:docMk/>
            <pc:sldMk cId="3903308248" sldId="445"/>
            <ac:spMk id="50" creationId="{29BC3BBB-2FCF-4506-ADB1-8D20080528A1}"/>
          </ac:spMkLst>
        </pc:spChg>
        <pc:spChg chg="mod">
          <ac:chgData name="EMILIO MARTINEZ NUÑEZ" userId="3f8c1d5a-aa65-4414-838e-75af189ed68c" providerId="ADAL" clId="{C4C323B0-C16C-45DB-8737-AC08F70D143A}" dt="2022-01-20T16:55:58.345" v="448" actId="338"/>
          <ac:spMkLst>
            <pc:docMk/>
            <pc:sldMk cId="3903308248" sldId="445"/>
            <ac:spMk id="51" creationId="{737E5588-ED45-453F-8217-C0E820095514}"/>
          </ac:spMkLst>
        </pc:spChg>
        <pc:spChg chg="mod">
          <ac:chgData name="EMILIO MARTINEZ NUÑEZ" userId="3f8c1d5a-aa65-4414-838e-75af189ed68c" providerId="ADAL" clId="{C4C323B0-C16C-45DB-8737-AC08F70D143A}" dt="2022-01-20T16:55:58.345" v="448" actId="338"/>
          <ac:spMkLst>
            <pc:docMk/>
            <pc:sldMk cId="3903308248" sldId="445"/>
            <ac:spMk id="52" creationId="{E8D9AFB3-D94D-4A52-833E-0A235EF77471}"/>
          </ac:spMkLst>
        </pc:spChg>
        <pc:spChg chg="mod">
          <ac:chgData name="EMILIO MARTINEZ NUÑEZ" userId="3f8c1d5a-aa65-4414-838e-75af189ed68c" providerId="ADAL" clId="{C4C323B0-C16C-45DB-8737-AC08F70D143A}" dt="2022-01-20T16:55:58.345" v="448" actId="338"/>
          <ac:spMkLst>
            <pc:docMk/>
            <pc:sldMk cId="3903308248" sldId="445"/>
            <ac:spMk id="53" creationId="{59A8B2AA-5D08-45B5-9543-BCCD56214BD3}"/>
          </ac:spMkLst>
        </pc:spChg>
        <pc:spChg chg="mod">
          <ac:chgData name="EMILIO MARTINEZ NUÑEZ" userId="3f8c1d5a-aa65-4414-838e-75af189ed68c" providerId="ADAL" clId="{C4C323B0-C16C-45DB-8737-AC08F70D143A}" dt="2022-01-20T16:55:58.345" v="448" actId="338"/>
          <ac:spMkLst>
            <pc:docMk/>
            <pc:sldMk cId="3903308248" sldId="445"/>
            <ac:spMk id="54" creationId="{90223500-2550-4A52-93E7-49EF7969A698}"/>
          </ac:spMkLst>
        </pc:spChg>
        <pc:spChg chg="mod">
          <ac:chgData name="EMILIO MARTINEZ NUÑEZ" userId="3f8c1d5a-aa65-4414-838e-75af189ed68c" providerId="ADAL" clId="{C4C323B0-C16C-45DB-8737-AC08F70D143A}" dt="2022-01-20T16:55:58.345" v="448" actId="338"/>
          <ac:spMkLst>
            <pc:docMk/>
            <pc:sldMk cId="3903308248" sldId="445"/>
            <ac:spMk id="55" creationId="{C3354B35-6673-4C43-8FBB-8D9877EE9777}"/>
          </ac:spMkLst>
        </pc:spChg>
        <pc:spChg chg="mod">
          <ac:chgData name="EMILIO MARTINEZ NUÑEZ" userId="3f8c1d5a-aa65-4414-838e-75af189ed68c" providerId="ADAL" clId="{C4C323B0-C16C-45DB-8737-AC08F70D143A}" dt="2022-01-20T16:55:58.345" v="448" actId="338"/>
          <ac:spMkLst>
            <pc:docMk/>
            <pc:sldMk cId="3903308248" sldId="445"/>
            <ac:spMk id="56" creationId="{261FCF28-88F7-4F68-9678-2B9845D7A4DB}"/>
          </ac:spMkLst>
        </pc:spChg>
        <pc:spChg chg="mod">
          <ac:chgData name="EMILIO MARTINEZ NUÑEZ" userId="3f8c1d5a-aa65-4414-838e-75af189ed68c" providerId="ADAL" clId="{C4C323B0-C16C-45DB-8737-AC08F70D143A}" dt="2022-01-20T16:55:58.345" v="448" actId="338"/>
          <ac:spMkLst>
            <pc:docMk/>
            <pc:sldMk cId="3903308248" sldId="445"/>
            <ac:spMk id="57" creationId="{FAF8EFAB-9007-4A24-B1D9-77A574829252}"/>
          </ac:spMkLst>
        </pc:spChg>
        <pc:spChg chg="mod">
          <ac:chgData name="EMILIO MARTINEZ NUÑEZ" userId="3f8c1d5a-aa65-4414-838e-75af189ed68c" providerId="ADAL" clId="{C4C323B0-C16C-45DB-8737-AC08F70D143A}" dt="2022-01-20T16:55:58.345" v="448" actId="338"/>
          <ac:spMkLst>
            <pc:docMk/>
            <pc:sldMk cId="3903308248" sldId="445"/>
            <ac:spMk id="58" creationId="{D70636D6-38BA-4755-9BE0-011FD596E71D}"/>
          </ac:spMkLst>
        </pc:spChg>
        <pc:spChg chg="mod">
          <ac:chgData name="EMILIO MARTINEZ NUÑEZ" userId="3f8c1d5a-aa65-4414-838e-75af189ed68c" providerId="ADAL" clId="{C4C323B0-C16C-45DB-8737-AC08F70D143A}" dt="2022-01-20T16:55:58.345" v="448" actId="338"/>
          <ac:spMkLst>
            <pc:docMk/>
            <pc:sldMk cId="3903308248" sldId="445"/>
            <ac:spMk id="59" creationId="{07BADBE3-F335-48D2-B349-A28FCCC3D4B2}"/>
          </ac:spMkLst>
        </pc:spChg>
        <pc:spChg chg="mod">
          <ac:chgData name="EMILIO MARTINEZ NUÑEZ" userId="3f8c1d5a-aa65-4414-838e-75af189ed68c" providerId="ADAL" clId="{C4C323B0-C16C-45DB-8737-AC08F70D143A}" dt="2022-01-20T16:55:58.345" v="448" actId="338"/>
          <ac:spMkLst>
            <pc:docMk/>
            <pc:sldMk cId="3903308248" sldId="445"/>
            <ac:spMk id="60" creationId="{5EF681AC-F7FD-435A-A111-B13D4CF1EB7F}"/>
          </ac:spMkLst>
        </pc:spChg>
        <pc:spChg chg="mod">
          <ac:chgData name="EMILIO MARTINEZ NUÑEZ" userId="3f8c1d5a-aa65-4414-838e-75af189ed68c" providerId="ADAL" clId="{C4C323B0-C16C-45DB-8737-AC08F70D143A}" dt="2022-01-20T16:55:58.345" v="448" actId="338"/>
          <ac:spMkLst>
            <pc:docMk/>
            <pc:sldMk cId="3903308248" sldId="445"/>
            <ac:spMk id="61" creationId="{5C1D5E54-47A6-432C-9073-DDDD5A8D57DC}"/>
          </ac:spMkLst>
        </pc:spChg>
        <pc:spChg chg="mod">
          <ac:chgData name="EMILIO MARTINEZ NUÑEZ" userId="3f8c1d5a-aa65-4414-838e-75af189ed68c" providerId="ADAL" clId="{C4C323B0-C16C-45DB-8737-AC08F70D143A}" dt="2022-01-20T16:55:58.345" v="448" actId="338"/>
          <ac:spMkLst>
            <pc:docMk/>
            <pc:sldMk cId="3903308248" sldId="445"/>
            <ac:spMk id="62" creationId="{579A5709-263B-405E-A27D-993E6E88C1B5}"/>
          </ac:spMkLst>
        </pc:spChg>
        <pc:spChg chg="mod">
          <ac:chgData name="EMILIO MARTINEZ NUÑEZ" userId="3f8c1d5a-aa65-4414-838e-75af189ed68c" providerId="ADAL" clId="{C4C323B0-C16C-45DB-8737-AC08F70D143A}" dt="2022-01-20T16:55:58.345" v="448" actId="338"/>
          <ac:spMkLst>
            <pc:docMk/>
            <pc:sldMk cId="3903308248" sldId="445"/>
            <ac:spMk id="63" creationId="{D8968A99-5AF9-4566-884D-9CBCBAF90CAF}"/>
          </ac:spMkLst>
        </pc:spChg>
        <pc:spChg chg="mod">
          <ac:chgData name="EMILIO MARTINEZ NUÑEZ" userId="3f8c1d5a-aa65-4414-838e-75af189ed68c" providerId="ADAL" clId="{C4C323B0-C16C-45DB-8737-AC08F70D143A}" dt="2022-01-20T16:55:58.345" v="448" actId="338"/>
          <ac:spMkLst>
            <pc:docMk/>
            <pc:sldMk cId="3903308248" sldId="445"/>
            <ac:spMk id="64" creationId="{DA84BFA5-20AE-4FC7-ADA2-14FAE7567FBE}"/>
          </ac:spMkLst>
        </pc:spChg>
        <pc:spChg chg="mod">
          <ac:chgData name="EMILIO MARTINEZ NUÑEZ" userId="3f8c1d5a-aa65-4414-838e-75af189ed68c" providerId="ADAL" clId="{C4C323B0-C16C-45DB-8737-AC08F70D143A}" dt="2022-01-20T16:55:58.345" v="448" actId="338"/>
          <ac:spMkLst>
            <pc:docMk/>
            <pc:sldMk cId="3903308248" sldId="445"/>
            <ac:spMk id="65" creationId="{F643A706-1585-49B4-AED6-CDE79B36290F}"/>
          </ac:spMkLst>
        </pc:spChg>
        <pc:spChg chg="mod">
          <ac:chgData name="EMILIO MARTINEZ NUÑEZ" userId="3f8c1d5a-aa65-4414-838e-75af189ed68c" providerId="ADAL" clId="{C4C323B0-C16C-45DB-8737-AC08F70D143A}" dt="2022-01-20T16:55:58.345" v="448" actId="338"/>
          <ac:spMkLst>
            <pc:docMk/>
            <pc:sldMk cId="3903308248" sldId="445"/>
            <ac:spMk id="66" creationId="{AAEE9007-3BD3-4CCD-964E-7C70D35C2F67}"/>
          </ac:spMkLst>
        </pc:spChg>
        <pc:spChg chg="mod">
          <ac:chgData name="EMILIO MARTINEZ NUÑEZ" userId="3f8c1d5a-aa65-4414-838e-75af189ed68c" providerId="ADAL" clId="{C4C323B0-C16C-45DB-8737-AC08F70D143A}" dt="2022-01-20T16:55:58.345" v="448" actId="338"/>
          <ac:spMkLst>
            <pc:docMk/>
            <pc:sldMk cId="3903308248" sldId="445"/>
            <ac:spMk id="67" creationId="{770BAA4C-B7DE-40B3-9709-663F268C198C}"/>
          </ac:spMkLst>
        </pc:spChg>
        <pc:spChg chg="mod">
          <ac:chgData name="EMILIO MARTINEZ NUÑEZ" userId="3f8c1d5a-aa65-4414-838e-75af189ed68c" providerId="ADAL" clId="{C4C323B0-C16C-45DB-8737-AC08F70D143A}" dt="2022-01-20T16:55:58.345" v="448" actId="338"/>
          <ac:spMkLst>
            <pc:docMk/>
            <pc:sldMk cId="3903308248" sldId="445"/>
            <ac:spMk id="68" creationId="{84F15F4C-40A9-42C8-891B-49BE60F0580D}"/>
          </ac:spMkLst>
        </pc:spChg>
        <pc:spChg chg="mod">
          <ac:chgData name="EMILIO MARTINEZ NUÑEZ" userId="3f8c1d5a-aa65-4414-838e-75af189ed68c" providerId="ADAL" clId="{C4C323B0-C16C-45DB-8737-AC08F70D143A}" dt="2022-01-20T16:55:58.345" v="448" actId="338"/>
          <ac:spMkLst>
            <pc:docMk/>
            <pc:sldMk cId="3903308248" sldId="445"/>
            <ac:spMk id="69" creationId="{457B4AF7-17BD-4DD6-A894-DB9661F891FF}"/>
          </ac:spMkLst>
        </pc:spChg>
        <pc:spChg chg="mod">
          <ac:chgData name="EMILIO MARTINEZ NUÑEZ" userId="3f8c1d5a-aa65-4414-838e-75af189ed68c" providerId="ADAL" clId="{C4C323B0-C16C-45DB-8737-AC08F70D143A}" dt="2022-01-20T16:55:58.345" v="448" actId="338"/>
          <ac:spMkLst>
            <pc:docMk/>
            <pc:sldMk cId="3903308248" sldId="445"/>
            <ac:spMk id="70" creationId="{C45F72F6-98AC-4C31-99C4-F7A90364A114}"/>
          </ac:spMkLst>
        </pc:spChg>
        <pc:spChg chg="mod">
          <ac:chgData name="EMILIO MARTINEZ NUÑEZ" userId="3f8c1d5a-aa65-4414-838e-75af189ed68c" providerId="ADAL" clId="{C4C323B0-C16C-45DB-8737-AC08F70D143A}" dt="2022-01-20T16:55:58.345" v="448" actId="338"/>
          <ac:spMkLst>
            <pc:docMk/>
            <pc:sldMk cId="3903308248" sldId="445"/>
            <ac:spMk id="71" creationId="{CA8C0605-4FD2-4C36-B252-472967E4733E}"/>
          </ac:spMkLst>
        </pc:spChg>
        <pc:spChg chg="mod">
          <ac:chgData name="EMILIO MARTINEZ NUÑEZ" userId="3f8c1d5a-aa65-4414-838e-75af189ed68c" providerId="ADAL" clId="{C4C323B0-C16C-45DB-8737-AC08F70D143A}" dt="2022-01-20T16:55:58.345" v="448" actId="338"/>
          <ac:spMkLst>
            <pc:docMk/>
            <pc:sldMk cId="3903308248" sldId="445"/>
            <ac:spMk id="72" creationId="{6C8BA10C-900A-4B18-AC23-4B2F3DE6A3BA}"/>
          </ac:spMkLst>
        </pc:spChg>
        <pc:spChg chg="mod">
          <ac:chgData name="EMILIO MARTINEZ NUÑEZ" userId="3f8c1d5a-aa65-4414-838e-75af189ed68c" providerId="ADAL" clId="{C4C323B0-C16C-45DB-8737-AC08F70D143A}" dt="2022-01-20T16:55:58.345" v="448" actId="338"/>
          <ac:spMkLst>
            <pc:docMk/>
            <pc:sldMk cId="3903308248" sldId="445"/>
            <ac:spMk id="73" creationId="{0B353A60-C0F1-48A3-86D2-EF1C19B1B7E2}"/>
          </ac:spMkLst>
        </pc:spChg>
        <pc:spChg chg="mod">
          <ac:chgData name="EMILIO MARTINEZ NUÑEZ" userId="3f8c1d5a-aa65-4414-838e-75af189ed68c" providerId="ADAL" clId="{C4C323B0-C16C-45DB-8737-AC08F70D143A}" dt="2022-01-20T16:55:58.345" v="448" actId="338"/>
          <ac:spMkLst>
            <pc:docMk/>
            <pc:sldMk cId="3903308248" sldId="445"/>
            <ac:spMk id="74" creationId="{88F5CCF4-AF04-4D78-B473-5AF0D1634857}"/>
          </ac:spMkLst>
        </pc:spChg>
        <pc:spChg chg="mod">
          <ac:chgData name="EMILIO MARTINEZ NUÑEZ" userId="3f8c1d5a-aa65-4414-838e-75af189ed68c" providerId="ADAL" clId="{C4C323B0-C16C-45DB-8737-AC08F70D143A}" dt="2022-01-20T16:55:58.345" v="448" actId="338"/>
          <ac:spMkLst>
            <pc:docMk/>
            <pc:sldMk cId="3903308248" sldId="445"/>
            <ac:spMk id="75" creationId="{F052C651-CA60-42D3-B0EA-F4E507A444FB}"/>
          </ac:spMkLst>
        </pc:spChg>
        <pc:spChg chg="mod">
          <ac:chgData name="EMILIO MARTINEZ NUÑEZ" userId="3f8c1d5a-aa65-4414-838e-75af189ed68c" providerId="ADAL" clId="{C4C323B0-C16C-45DB-8737-AC08F70D143A}" dt="2022-01-20T16:55:58.345" v="448" actId="338"/>
          <ac:spMkLst>
            <pc:docMk/>
            <pc:sldMk cId="3903308248" sldId="445"/>
            <ac:spMk id="76" creationId="{00AB9A51-44AC-49F0-A83C-B33384B32429}"/>
          </ac:spMkLst>
        </pc:spChg>
        <pc:spChg chg="mod">
          <ac:chgData name="EMILIO MARTINEZ NUÑEZ" userId="3f8c1d5a-aa65-4414-838e-75af189ed68c" providerId="ADAL" clId="{C4C323B0-C16C-45DB-8737-AC08F70D143A}" dt="2022-01-20T16:55:58.345" v="448" actId="338"/>
          <ac:spMkLst>
            <pc:docMk/>
            <pc:sldMk cId="3903308248" sldId="445"/>
            <ac:spMk id="77" creationId="{E2F5DF19-C10C-4204-8F0B-FE9FD9C4134D}"/>
          </ac:spMkLst>
        </pc:spChg>
        <pc:spChg chg="mod">
          <ac:chgData name="EMILIO MARTINEZ NUÑEZ" userId="3f8c1d5a-aa65-4414-838e-75af189ed68c" providerId="ADAL" clId="{C4C323B0-C16C-45DB-8737-AC08F70D143A}" dt="2022-01-20T16:55:58.345" v="448" actId="338"/>
          <ac:spMkLst>
            <pc:docMk/>
            <pc:sldMk cId="3903308248" sldId="445"/>
            <ac:spMk id="78" creationId="{9FBFE83E-B414-4313-B799-DA0BF6944BFF}"/>
          </ac:spMkLst>
        </pc:spChg>
        <pc:spChg chg="mod">
          <ac:chgData name="EMILIO MARTINEZ NUÑEZ" userId="3f8c1d5a-aa65-4414-838e-75af189ed68c" providerId="ADAL" clId="{C4C323B0-C16C-45DB-8737-AC08F70D143A}" dt="2022-01-20T16:55:58.345" v="448" actId="338"/>
          <ac:spMkLst>
            <pc:docMk/>
            <pc:sldMk cId="3903308248" sldId="445"/>
            <ac:spMk id="79" creationId="{3CF49108-6A03-4319-8588-C5080D46C7AB}"/>
          </ac:spMkLst>
        </pc:spChg>
        <pc:spChg chg="mod">
          <ac:chgData name="EMILIO MARTINEZ NUÑEZ" userId="3f8c1d5a-aa65-4414-838e-75af189ed68c" providerId="ADAL" clId="{C4C323B0-C16C-45DB-8737-AC08F70D143A}" dt="2022-01-20T16:55:58.345" v="448" actId="338"/>
          <ac:spMkLst>
            <pc:docMk/>
            <pc:sldMk cId="3903308248" sldId="445"/>
            <ac:spMk id="80" creationId="{F8D9F4A3-817C-408B-93CD-F32CA4CAC661}"/>
          </ac:spMkLst>
        </pc:spChg>
        <pc:spChg chg="mod">
          <ac:chgData name="EMILIO MARTINEZ NUÑEZ" userId="3f8c1d5a-aa65-4414-838e-75af189ed68c" providerId="ADAL" clId="{C4C323B0-C16C-45DB-8737-AC08F70D143A}" dt="2022-01-20T16:55:58.345" v="448" actId="338"/>
          <ac:spMkLst>
            <pc:docMk/>
            <pc:sldMk cId="3903308248" sldId="445"/>
            <ac:spMk id="81" creationId="{93EE0A1A-1E57-41BC-A654-B5A3CE0FA908}"/>
          </ac:spMkLst>
        </pc:spChg>
        <pc:spChg chg="mod">
          <ac:chgData name="EMILIO MARTINEZ NUÑEZ" userId="3f8c1d5a-aa65-4414-838e-75af189ed68c" providerId="ADAL" clId="{C4C323B0-C16C-45DB-8737-AC08F70D143A}" dt="2022-01-20T16:55:58.345" v="448" actId="338"/>
          <ac:spMkLst>
            <pc:docMk/>
            <pc:sldMk cId="3903308248" sldId="445"/>
            <ac:spMk id="82" creationId="{6937247A-A322-4321-BA8E-AFEB74B8F2B2}"/>
          </ac:spMkLst>
        </pc:spChg>
        <pc:spChg chg="mod">
          <ac:chgData name="EMILIO MARTINEZ NUÑEZ" userId="3f8c1d5a-aa65-4414-838e-75af189ed68c" providerId="ADAL" clId="{C4C323B0-C16C-45DB-8737-AC08F70D143A}" dt="2022-01-20T16:55:58.345" v="448" actId="338"/>
          <ac:spMkLst>
            <pc:docMk/>
            <pc:sldMk cId="3903308248" sldId="445"/>
            <ac:spMk id="83" creationId="{4AC95011-AB32-4ADC-B9EB-1F8D6B493D4F}"/>
          </ac:spMkLst>
        </pc:spChg>
        <pc:spChg chg="mod">
          <ac:chgData name="EMILIO MARTINEZ NUÑEZ" userId="3f8c1d5a-aa65-4414-838e-75af189ed68c" providerId="ADAL" clId="{C4C323B0-C16C-45DB-8737-AC08F70D143A}" dt="2022-01-20T16:55:58.345" v="448" actId="338"/>
          <ac:spMkLst>
            <pc:docMk/>
            <pc:sldMk cId="3903308248" sldId="445"/>
            <ac:spMk id="84" creationId="{5C2956FE-3794-4BB9-85D9-10A7AC5B9E8C}"/>
          </ac:spMkLst>
        </pc:spChg>
        <pc:spChg chg="mod">
          <ac:chgData name="EMILIO MARTINEZ NUÑEZ" userId="3f8c1d5a-aa65-4414-838e-75af189ed68c" providerId="ADAL" clId="{C4C323B0-C16C-45DB-8737-AC08F70D143A}" dt="2022-01-20T16:55:58.345" v="448" actId="338"/>
          <ac:spMkLst>
            <pc:docMk/>
            <pc:sldMk cId="3903308248" sldId="445"/>
            <ac:spMk id="85" creationId="{C1273E66-ABD2-4955-8B7A-4246B057299E}"/>
          </ac:spMkLst>
        </pc:spChg>
        <pc:spChg chg="mod">
          <ac:chgData name="EMILIO MARTINEZ NUÑEZ" userId="3f8c1d5a-aa65-4414-838e-75af189ed68c" providerId="ADAL" clId="{C4C323B0-C16C-45DB-8737-AC08F70D143A}" dt="2022-01-20T16:55:58.345" v="448" actId="338"/>
          <ac:spMkLst>
            <pc:docMk/>
            <pc:sldMk cId="3903308248" sldId="445"/>
            <ac:spMk id="86" creationId="{6246679E-2A64-4A6F-A82F-D559B56CD600}"/>
          </ac:spMkLst>
        </pc:spChg>
        <pc:spChg chg="mod">
          <ac:chgData name="EMILIO MARTINEZ NUÑEZ" userId="3f8c1d5a-aa65-4414-838e-75af189ed68c" providerId="ADAL" clId="{C4C323B0-C16C-45DB-8737-AC08F70D143A}" dt="2022-01-20T16:55:58.345" v="448" actId="338"/>
          <ac:spMkLst>
            <pc:docMk/>
            <pc:sldMk cId="3903308248" sldId="445"/>
            <ac:spMk id="87" creationId="{0AA9F218-1AF8-45C9-A3E0-880D084C4D11}"/>
          </ac:spMkLst>
        </pc:spChg>
        <pc:spChg chg="mod">
          <ac:chgData name="EMILIO MARTINEZ NUÑEZ" userId="3f8c1d5a-aa65-4414-838e-75af189ed68c" providerId="ADAL" clId="{C4C323B0-C16C-45DB-8737-AC08F70D143A}" dt="2022-01-20T16:55:58.345" v="448" actId="338"/>
          <ac:spMkLst>
            <pc:docMk/>
            <pc:sldMk cId="3903308248" sldId="445"/>
            <ac:spMk id="88" creationId="{32943B5C-334A-4B1E-9B64-40DEFA79B8B0}"/>
          </ac:spMkLst>
        </pc:spChg>
        <pc:spChg chg="mod">
          <ac:chgData name="EMILIO MARTINEZ NUÑEZ" userId="3f8c1d5a-aa65-4414-838e-75af189ed68c" providerId="ADAL" clId="{C4C323B0-C16C-45DB-8737-AC08F70D143A}" dt="2022-01-20T16:55:58.345" v="448" actId="338"/>
          <ac:spMkLst>
            <pc:docMk/>
            <pc:sldMk cId="3903308248" sldId="445"/>
            <ac:spMk id="89" creationId="{F313AF8F-A169-432C-942C-6CF98A4E3DFF}"/>
          </ac:spMkLst>
        </pc:spChg>
        <pc:spChg chg="mod">
          <ac:chgData name="EMILIO MARTINEZ NUÑEZ" userId="3f8c1d5a-aa65-4414-838e-75af189ed68c" providerId="ADAL" clId="{C4C323B0-C16C-45DB-8737-AC08F70D143A}" dt="2022-01-20T16:55:58.345" v="448" actId="338"/>
          <ac:spMkLst>
            <pc:docMk/>
            <pc:sldMk cId="3903308248" sldId="445"/>
            <ac:spMk id="90" creationId="{FADC5CE7-07BA-421C-B508-AEC00C83BA5D}"/>
          </ac:spMkLst>
        </pc:spChg>
        <pc:spChg chg="mod">
          <ac:chgData name="EMILIO MARTINEZ NUÑEZ" userId="3f8c1d5a-aa65-4414-838e-75af189ed68c" providerId="ADAL" clId="{C4C323B0-C16C-45DB-8737-AC08F70D143A}" dt="2022-01-20T16:55:58.345" v="448" actId="338"/>
          <ac:spMkLst>
            <pc:docMk/>
            <pc:sldMk cId="3903308248" sldId="445"/>
            <ac:spMk id="91" creationId="{3FD59AC1-F678-472D-A186-F4FAEF17E4BA}"/>
          </ac:spMkLst>
        </pc:spChg>
        <pc:spChg chg="mod">
          <ac:chgData name="EMILIO MARTINEZ NUÑEZ" userId="3f8c1d5a-aa65-4414-838e-75af189ed68c" providerId="ADAL" clId="{C4C323B0-C16C-45DB-8737-AC08F70D143A}" dt="2022-01-20T16:55:58.345" v="448" actId="338"/>
          <ac:spMkLst>
            <pc:docMk/>
            <pc:sldMk cId="3903308248" sldId="445"/>
            <ac:spMk id="92" creationId="{6B24C8A0-826C-4877-BB6B-2AC42BD00CAE}"/>
          </ac:spMkLst>
        </pc:spChg>
        <pc:spChg chg="mod">
          <ac:chgData name="EMILIO MARTINEZ NUÑEZ" userId="3f8c1d5a-aa65-4414-838e-75af189ed68c" providerId="ADAL" clId="{C4C323B0-C16C-45DB-8737-AC08F70D143A}" dt="2022-01-20T16:55:58.345" v="448" actId="338"/>
          <ac:spMkLst>
            <pc:docMk/>
            <pc:sldMk cId="3903308248" sldId="445"/>
            <ac:spMk id="93" creationId="{635CB958-DBD3-41FC-8AD7-8E0242F6726D}"/>
          </ac:spMkLst>
        </pc:spChg>
        <pc:spChg chg="mod">
          <ac:chgData name="EMILIO MARTINEZ NUÑEZ" userId="3f8c1d5a-aa65-4414-838e-75af189ed68c" providerId="ADAL" clId="{C4C323B0-C16C-45DB-8737-AC08F70D143A}" dt="2022-01-20T16:55:58.345" v="448" actId="338"/>
          <ac:spMkLst>
            <pc:docMk/>
            <pc:sldMk cId="3903308248" sldId="445"/>
            <ac:spMk id="94" creationId="{A7AC42A6-489D-4682-BD2A-46A1920CC633}"/>
          </ac:spMkLst>
        </pc:spChg>
        <pc:spChg chg="mod">
          <ac:chgData name="EMILIO MARTINEZ NUÑEZ" userId="3f8c1d5a-aa65-4414-838e-75af189ed68c" providerId="ADAL" clId="{C4C323B0-C16C-45DB-8737-AC08F70D143A}" dt="2022-01-20T16:55:58.345" v="448" actId="338"/>
          <ac:spMkLst>
            <pc:docMk/>
            <pc:sldMk cId="3903308248" sldId="445"/>
            <ac:spMk id="95" creationId="{8039274A-FDD1-4866-BDED-973DB21F5E09}"/>
          </ac:spMkLst>
        </pc:spChg>
        <pc:spChg chg="mod">
          <ac:chgData name="EMILIO MARTINEZ NUÑEZ" userId="3f8c1d5a-aa65-4414-838e-75af189ed68c" providerId="ADAL" clId="{C4C323B0-C16C-45DB-8737-AC08F70D143A}" dt="2022-01-20T16:55:58.345" v="448" actId="338"/>
          <ac:spMkLst>
            <pc:docMk/>
            <pc:sldMk cId="3903308248" sldId="445"/>
            <ac:spMk id="96" creationId="{BE31DE24-2F0C-4D8F-B3E0-5A521FD4CA96}"/>
          </ac:spMkLst>
        </pc:spChg>
        <pc:spChg chg="mod">
          <ac:chgData name="EMILIO MARTINEZ NUÑEZ" userId="3f8c1d5a-aa65-4414-838e-75af189ed68c" providerId="ADAL" clId="{C4C323B0-C16C-45DB-8737-AC08F70D143A}" dt="2022-01-20T16:55:58.345" v="448" actId="338"/>
          <ac:spMkLst>
            <pc:docMk/>
            <pc:sldMk cId="3903308248" sldId="445"/>
            <ac:spMk id="97" creationId="{B5A30CCD-EC30-4E71-9BD1-9D4652AAFFCA}"/>
          </ac:spMkLst>
        </pc:spChg>
        <pc:spChg chg="mod">
          <ac:chgData name="EMILIO MARTINEZ NUÑEZ" userId="3f8c1d5a-aa65-4414-838e-75af189ed68c" providerId="ADAL" clId="{C4C323B0-C16C-45DB-8737-AC08F70D143A}" dt="2022-01-20T16:55:58.345" v="448" actId="338"/>
          <ac:spMkLst>
            <pc:docMk/>
            <pc:sldMk cId="3903308248" sldId="445"/>
            <ac:spMk id="98" creationId="{12332E5A-AF5F-45A6-A568-F95A2A2DDDBD}"/>
          </ac:spMkLst>
        </pc:spChg>
        <pc:spChg chg="mod">
          <ac:chgData name="EMILIO MARTINEZ NUÑEZ" userId="3f8c1d5a-aa65-4414-838e-75af189ed68c" providerId="ADAL" clId="{C4C323B0-C16C-45DB-8737-AC08F70D143A}" dt="2022-01-20T16:55:58.345" v="448" actId="338"/>
          <ac:spMkLst>
            <pc:docMk/>
            <pc:sldMk cId="3903308248" sldId="445"/>
            <ac:spMk id="99" creationId="{1EA7BE88-7894-40BE-ABCC-44A1896D3E57}"/>
          </ac:spMkLst>
        </pc:spChg>
        <pc:spChg chg="mod">
          <ac:chgData name="EMILIO MARTINEZ NUÑEZ" userId="3f8c1d5a-aa65-4414-838e-75af189ed68c" providerId="ADAL" clId="{C4C323B0-C16C-45DB-8737-AC08F70D143A}" dt="2022-01-20T16:55:58.345" v="448" actId="338"/>
          <ac:spMkLst>
            <pc:docMk/>
            <pc:sldMk cId="3903308248" sldId="445"/>
            <ac:spMk id="100" creationId="{CD1B6EBD-2879-4FB9-995B-E3886A6E485D}"/>
          </ac:spMkLst>
        </pc:spChg>
        <pc:spChg chg="mod">
          <ac:chgData name="EMILIO MARTINEZ NUÑEZ" userId="3f8c1d5a-aa65-4414-838e-75af189ed68c" providerId="ADAL" clId="{C4C323B0-C16C-45DB-8737-AC08F70D143A}" dt="2022-01-20T16:55:58.345" v="448" actId="338"/>
          <ac:spMkLst>
            <pc:docMk/>
            <pc:sldMk cId="3903308248" sldId="445"/>
            <ac:spMk id="101" creationId="{D8BD9AC1-75C6-45C9-8402-B86F33D9F0BA}"/>
          </ac:spMkLst>
        </pc:spChg>
        <pc:spChg chg="mod">
          <ac:chgData name="EMILIO MARTINEZ NUÑEZ" userId="3f8c1d5a-aa65-4414-838e-75af189ed68c" providerId="ADAL" clId="{C4C323B0-C16C-45DB-8737-AC08F70D143A}" dt="2022-01-20T16:55:58.345" v="448" actId="338"/>
          <ac:spMkLst>
            <pc:docMk/>
            <pc:sldMk cId="3903308248" sldId="445"/>
            <ac:spMk id="102" creationId="{1B1B48ED-D158-4A59-9255-3830D3DEE83D}"/>
          </ac:spMkLst>
        </pc:spChg>
        <pc:spChg chg="mod">
          <ac:chgData name="EMILIO MARTINEZ NUÑEZ" userId="3f8c1d5a-aa65-4414-838e-75af189ed68c" providerId="ADAL" clId="{C4C323B0-C16C-45DB-8737-AC08F70D143A}" dt="2022-01-20T16:55:58.345" v="448" actId="338"/>
          <ac:spMkLst>
            <pc:docMk/>
            <pc:sldMk cId="3903308248" sldId="445"/>
            <ac:spMk id="103" creationId="{EFCAA445-AD81-480B-BAA5-A44F7B75F76F}"/>
          </ac:spMkLst>
        </pc:spChg>
        <pc:spChg chg="mod">
          <ac:chgData name="EMILIO MARTINEZ NUÑEZ" userId="3f8c1d5a-aa65-4414-838e-75af189ed68c" providerId="ADAL" clId="{C4C323B0-C16C-45DB-8737-AC08F70D143A}" dt="2022-01-20T16:55:58.345" v="448" actId="338"/>
          <ac:spMkLst>
            <pc:docMk/>
            <pc:sldMk cId="3903308248" sldId="445"/>
            <ac:spMk id="104" creationId="{EAC782EE-FC0B-475C-A7C0-6991C13F67D6}"/>
          </ac:spMkLst>
        </pc:spChg>
        <pc:spChg chg="mod">
          <ac:chgData name="EMILIO MARTINEZ NUÑEZ" userId="3f8c1d5a-aa65-4414-838e-75af189ed68c" providerId="ADAL" clId="{C4C323B0-C16C-45DB-8737-AC08F70D143A}" dt="2022-01-20T16:55:58.345" v="448" actId="338"/>
          <ac:spMkLst>
            <pc:docMk/>
            <pc:sldMk cId="3903308248" sldId="445"/>
            <ac:spMk id="105" creationId="{E868F5F0-7F8B-4440-B032-D20CFB6C34AF}"/>
          </ac:spMkLst>
        </pc:spChg>
        <pc:spChg chg="mod">
          <ac:chgData name="EMILIO MARTINEZ NUÑEZ" userId="3f8c1d5a-aa65-4414-838e-75af189ed68c" providerId="ADAL" clId="{C4C323B0-C16C-45DB-8737-AC08F70D143A}" dt="2022-01-20T16:55:58.345" v="448" actId="338"/>
          <ac:spMkLst>
            <pc:docMk/>
            <pc:sldMk cId="3903308248" sldId="445"/>
            <ac:spMk id="106" creationId="{2AA099C0-D886-4225-B759-BB074239C44B}"/>
          </ac:spMkLst>
        </pc:spChg>
        <pc:spChg chg="mod">
          <ac:chgData name="EMILIO MARTINEZ NUÑEZ" userId="3f8c1d5a-aa65-4414-838e-75af189ed68c" providerId="ADAL" clId="{C4C323B0-C16C-45DB-8737-AC08F70D143A}" dt="2022-01-20T16:55:58.345" v="448" actId="338"/>
          <ac:spMkLst>
            <pc:docMk/>
            <pc:sldMk cId="3903308248" sldId="445"/>
            <ac:spMk id="107" creationId="{865800EE-D72E-443A-A614-281F2D3CA7C4}"/>
          </ac:spMkLst>
        </pc:spChg>
        <pc:spChg chg="mod">
          <ac:chgData name="EMILIO MARTINEZ NUÑEZ" userId="3f8c1d5a-aa65-4414-838e-75af189ed68c" providerId="ADAL" clId="{C4C323B0-C16C-45DB-8737-AC08F70D143A}" dt="2022-01-20T16:55:58.345" v="448" actId="338"/>
          <ac:spMkLst>
            <pc:docMk/>
            <pc:sldMk cId="3903308248" sldId="445"/>
            <ac:spMk id="108" creationId="{FBE46919-7153-40EB-BC72-F2314D516F3F}"/>
          </ac:spMkLst>
        </pc:spChg>
        <pc:spChg chg="mod">
          <ac:chgData name="EMILIO MARTINEZ NUÑEZ" userId="3f8c1d5a-aa65-4414-838e-75af189ed68c" providerId="ADAL" clId="{C4C323B0-C16C-45DB-8737-AC08F70D143A}" dt="2022-01-20T16:55:58.345" v="448" actId="338"/>
          <ac:spMkLst>
            <pc:docMk/>
            <pc:sldMk cId="3903308248" sldId="445"/>
            <ac:spMk id="109" creationId="{9834EF50-FB8F-4F1E-83AE-5A14E91682FC}"/>
          </ac:spMkLst>
        </pc:spChg>
        <pc:spChg chg="mod">
          <ac:chgData name="EMILIO MARTINEZ NUÑEZ" userId="3f8c1d5a-aa65-4414-838e-75af189ed68c" providerId="ADAL" clId="{C4C323B0-C16C-45DB-8737-AC08F70D143A}" dt="2022-01-20T16:55:58.345" v="448" actId="338"/>
          <ac:spMkLst>
            <pc:docMk/>
            <pc:sldMk cId="3903308248" sldId="445"/>
            <ac:spMk id="110" creationId="{DD6D482A-98D2-4575-B752-C2E67778DF04}"/>
          </ac:spMkLst>
        </pc:spChg>
        <pc:spChg chg="mod">
          <ac:chgData name="EMILIO MARTINEZ NUÑEZ" userId="3f8c1d5a-aa65-4414-838e-75af189ed68c" providerId="ADAL" clId="{C4C323B0-C16C-45DB-8737-AC08F70D143A}" dt="2022-01-20T16:55:58.345" v="448" actId="338"/>
          <ac:spMkLst>
            <pc:docMk/>
            <pc:sldMk cId="3903308248" sldId="445"/>
            <ac:spMk id="111" creationId="{881E625A-1388-4DAC-8152-7531D0A753C9}"/>
          </ac:spMkLst>
        </pc:spChg>
        <pc:spChg chg="mod">
          <ac:chgData name="EMILIO MARTINEZ NUÑEZ" userId="3f8c1d5a-aa65-4414-838e-75af189ed68c" providerId="ADAL" clId="{C4C323B0-C16C-45DB-8737-AC08F70D143A}" dt="2022-01-20T16:55:58.345" v="448" actId="338"/>
          <ac:spMkLst>
            <pc:docMk/>
            <pc:sldMk cId="3903308248" sldId="445"/>
            <ac:spMk id="112" creationId="{F6CEE9EC-26BA-4581-A5CD-1690A2F70388}"/>
          </ac:spMkLst>
        </pc:spChg>
        <pc:spChg chg="mod">
          <ac:chgData name="EMILIO MARTINEZ NUÑEZ" userId="3f8c1d5a-aa65-4414-838e-75af189ed68c" providerId="ADAL" clId="{C4C323B0-C16C-45DB-8737-AC08F70D143A}" dt="2022-01-20T16:55:58.345" v="448" actId="338"/>
          <ac:spMkLst>
            <pc:docMk/>
            <pc:sldMk cId="3903308248" sldId="445"/>
            <ac:spMk id="113" creationId="{0C486505-003C-48EC-8E72-F7DB805C81DB}"/>
          </ac:spMkLst>
        </pc:spChg>
        <pc:spChg chg="mod">
          <ac:chgData name="EMILIO MARTINEZ NUÑEZ" userId="3f8c1d5a-aa65-4414-838e-75af189ed68c" providerId="ADAL" clId="{C4C323B0-C16C-45DB-8737-AC08F70D143A}" dt="2022-01-20T16:55:58.345" v="448" actId="338"/>
          <ac:spMkLst>
            <pc:docMk/>
            <pc:sldMk cId="3903308248" sldId="445"/>
            <ac:spMk id="114" creationId="{2CDC88C4-6FEB-42EA-85EE-9C18D071DF0E}"/>
          </ac:spMkLst>
        </pc:spChg>
        <pc:spChg chg="mod">
          <ac:chgData name="EMILIO MARTINEZ NUÑEZ" userId="3f8c1d5a-aa65-4414-838e-75af189ed68c" providerId="ADAL" clId="{C4C323B0-C16C-45DB-8737-AC08F70D143A}" dt="2022-01-20T16:55:58.345" v="448" actId="338"/>
          <ac:spMkLst>
            <pc:docMk/>
            <pc:sldMk cId="3903308248" sldId="445"/>
            <ac:spMk id="115" creationId="{91577AB2-A392-460B-8F20-3BA1A617C6E2}"/>
          </ac:spMkLst>
        </pc:spChg>
        <pc:spChg chg="mod">
          <ac:chgData name="EMILIO MARTINEZ NUÑEZ" userId="3f8c1d5a-aa65-4414-838e-75af189ed68c" providerId="ADAL" clId="{C4C323B0-C16C-45DB-8737-AC08F70D143A}" dt="2022-01-20T16:55:58.345" v="448" actId="338"/>
          <ac:spMkLst>
            <pc:docMk/>
            <pc:sldMk cId="3903308248" sldId="445"/>
            <ac:spMk id="116" creationId="{F69069B6-6189-4042-9EEB-3CE53F5DDFF5}"/>
          </ac:spMkLst>
        </pc:spChg>
        <pc:spChg chg="mod">
          <ac:chgData name="EMILIO MARTINEZ NUÑEZ" userId="3f8c1d5a-aa65-4414-838e-75af189ed68c" providerId="ADAL" clId="{C4C323B0-C16C-45DB-8737-AC08F70D143A}" dt="2022-01-20T16:55:58.345" v="448" actId="338"/>
          <ac:spMkLst>
            <pc:docMk/>
            <pc:sldMk cId="3903308248" sldId="445"/>
            <ac:spMk id="117" creationId="{A669D0DD-2094-4FFF-8FC3-D747CAFAB971}"/>
          </ac:spMkLst>
        </pc:spChg>
        <pc:spChg chg="mod">
          <ac:chgData name="EMILIO MARTINEZ NUÑEZ" userId="3f8c1d5a-aa65-4414-838e-75af189ed68c" providerId="ADAL" clId="{C4C323B0-C16C-45DB-8737-AC08F70D143A}" dt="2022-01-20T16:55:58.345" v="448" actId="338"/>
          <ac:spMkLst>
            <pc:docMk/>
            <pc:sldMk cId="3903308248" sldId="445"/>
            <ac:spMk id="118" creationId="{F6605C56-4463-48B1-BBBE-96393A60C127}"/>
          </ac:spMkLst>
        </pc:spChg>
        <pc:spChg chg="mod">
          <ac:chgData name="EMILIO MARTINEZ NUÑEZ" userId="3f8c1d5a-aa65-4414-838e-75af189ed68c" providerId="ADAL" clId="{C4C323B0-C16C-45DB-8737-AC08F70D143A}" dt="2022-01-20T16:55:58.345" v="448" actId="338"/>
          <ac:spMkLst>
            <pc:docMk/>
            <pc:sldMk cId="3903308248" sldId="445"/>
            <ac:spMk id="119" creationId="{60FE5D75-19D7-4F87-BA75-BB84A246E931}"/>
          </ac:spMkLst>
        </pc:spChg>
        <pc:spChg chg="mod">
          <ac:chgData name="EMILIO MARTINEZ NUÑEZ" userId="3f8c1d5a-aa65-4414-838e-75af189ed68c" providerId="ADAL" clId="{C4C323B0-C16C-45DB-8737-AC08F70D143A}" dt="2022-01-20T16:55:58.345" v="448" actId="338"/>
          <ac:spMkLst>
            <pc:docMk/>
            <pc:sldMk cId="3903308248" sldId="445"/>
            <ac:spMk id="120" creationId="{73B33A92-FCDD-4257-A46E-CF3C2BFAE718}"/>
          </ac:spMkLst>
        </pc:spChg>
        <pc:spChg chg="mod">
          <ac:chgData name="EMILIO MARTINEZ NUÑEZ" userId="3f8c1d5a-aa65-4414-838e-75af189ed68c" providerId="ADAL" clId="{C4C323B0-C16C-45DB-8737-AC08F70D143A}" dt="2022-01-20T16:55:58.345" v="448" actId="338"/>
          <ac:spMkLst>
            <pc:docMk/>
            <pc:sldMk cId="3903308248" sldId="445"/>
            <ac:spMk id="121" creationId="{9724E267-7504-4F07-90A6-98658A57DAE3}"/>
          </ac:spMkLst>
        </pc:spChg>
        <pc:spChg chg="mod">
          <ac:chgData name="EMILIO MARTINEZ NUÑEZ" userId="3f8c1d5a-aa65-4414-838e-75af189ed68c" providerId="ADAL" clId="{C4C323B0-C16C-45DB-8737-AC08F70D143A}" dt="2022-01-20T16:55:58.345" v="448" actId="338"/>
          <ac:spMkLst>
            <pc:docMk/>
            <pc:sldMk cId="3903308248" sldId="445"/>
            <ac:spMk id="122" creationId="{C29E1643-7DEF-434C-95F9-199AA3878D29}"/>
          </ac:spMkLst>
        </pc:spChg>
        <pc:spChg chg="mod">
          <ac:chgData name="EMILIO MARTINEZ NUÑEZ" userId="3f8c1d5a-aa65-4414-838e-75af189ed68c" providerId="ADAL" clId="{C4C323B0-C16C-45DB-8737-AC08F70D143A}" dt="2022-01-20T16:55:58.345" v="448" actId="338"/>
          <ac:spMkLst>
            <pc:docMk/>
            <pc:sldMk cId="3903308248" sldId="445"/>
            <ac:spMk id="123" creationId="{90C22661-5ECB-4DD7-8F8F-5D0FAC1C2B77}"/>
          </ac:spMkLst>
        </pc:spChg>
        <pc:spChg chg="mod">
          <ac:chgData name="EMILIO MARTINEZ NUÑEZ" userId="3f8c1d5a-aa65-4414-838e-75af189ed68c" providerId="ADAL" clId="{C4C323B0-C16C-45DB-8737-AC08F70D143A}" dt="2022-01-20T16:55:58.345" v="448" actId="338"/>
          <ac:spMkLst>
            <pc:docMk/>
            <pc:sldMk cId="3903308248" sldId="445"/>
            <ac:spMk id="124" creationId="{928FA791-BC8D-4E1A-B6A8-80BB0F9A5ACC}"/>
          </ac:spMkLst>
        </pc:spChg>
        <pc:spChg chg="mod">
          <ac:chgData name="EMILIO MARTINEZ NUÑEZ" userId="3f8c1d5a-aa65-4414-838e-75af189ed68c" providerId="ADAL" clId="{C4C323B0-C16C-45DB-8737-AC08F70D143A}" dt="2022-01-20T16:55:58.345" v="448" actId="338"/>
          <ac:spMkLst>
            <pc:docMk/>
            <pc:sldMk cId="3903308248" sldId="445"/>
            <ac:spMk id="125" creationId="{8DA4B8C3-89DE-4001-BFBE-26F5FD22E6E7}"/>
          </ac:spMkLst>
        </pc:spChg>
        <pc:spChg chg="mod">
          <ac:chgData name="EMILIO MARTINEZ NUÑEZ" userId="3f8c1d5a-aa65-4414-838e-75af189ed68c" providerId="ADAL" clId="{C4C323B0-C16C-45DB-8737-AC08F70D143A}" dt="2022-01-20T16:55:58.345" v="448" actId="338"/>
          <ac:spMkLst>
            <pc:docMk/>
            <pc:sldMk cId="3903308248" sldId="445"/>
            <ac:spMk id="126" creationId="{2ABB7264-951F-42D7-8F2B-946FFBF2CE27}"/>
          </ac:spMkLst>
        </pc:spChg>
        <pc:spChg chg="mod">
          <ac:chgData name="EMILIO MARTINEZ NUÑEZ" userId="3f8c1d5a-aa65-4414-838e-75af189ed68c" providerId="ADAL" clId="{C4C323B0-C16C-45DB-8737-AC08F70D143A}" dt="2022-01-20T16:55:58.345" v="448" actId="338"/>
          <ac:spMkLst>
            <pc:docMk/>
            <pc:sldMk cId="3903308248" sldId="445"/>
            <ac:spMk id="127" creationId="{11A4E3F7-450C-4053-85E6-BA186E5455FE}"/>
          </ac:spMkLst>
        </pc:spChg>
        <pc:spChg chg="mod">
          <ac:chgData name="EMILIO MARTINEZ NUÑEZ" userId="3f8c1d5a-aa65-4414-838e-75af189ed68c" providerId="ADAL" clId="{C4C323B0-C16C-45DB-8737-AC08F70D143A}" dt="2022-01-20T16:55:58.345" v="448" actId="338"/>
          <ac:spMkLst>
            <pc:docMk/>
            <pc:sldMk cId="3903308248" sldId="445"/>
            <ac:spMk id="128" creationId="{D472E7CE-78D2-46DE-A8A3-EABCC665A057}"/>
          </ac:spMkLst>
        </pc:spChg>
        <pc:spChg chg="mod">
          <ac:chgData name="EMILIO MARTINEZ NUÑEZ" userId="3f8c1d5a-aa65-4414-838e-75af189ed68c" providerId="ADAL" clId="{C4C323B0-C16C-45DB-8737-AC08F70D143A}" dt="2022-01-20T16:55:58.345" v="448" actId="338"/>
          <ac:spMkLst>
            <pc:docMk/>
            <pc:sldMk cId="3903308248" sldId="445"/>
            <ac:spMk id="129" creationId="{2A885930-875C-458D-A4A1-4BDC7FEC3226}"/>
          </ac:spMkLst>
        </pc:spChg>
        <pc:spChg chg="mod">
          <ac:chgData name="EMILIO MARTINEZ NUÑEZ" userId="3f8c1d5a-aa65-4414-838e-75af189ed68c" providerId="ADAL" clId="{C4C323B0-C16C-45DB-8737-AC08F70D143A}" dt="2022-01-20T16:55:58.345" v="448" actId="338"/>
          <ac:spMkLst>
            <pc:docMk/>
            <pc:sldMk cId="3903308248" sldId="445"/>
            <ac:spMk id="130" creationId="{AAD7E0D9-4392-4E34-BB14-ECA2845D6A8A}"/>
          </ac:spMkLst>
        </pc:spChg>
        <pc:spChg chg="mod">
          <ac:chgData name="EMILIO MARTINEZ NUÑEZ" userId="3f8c1d5a-aa65-4414-838e-75af189ed68c" providerId="ADAL" clId="{C4C323B0-C16C-45DB-8737-AC08F70D143A}" dt="2022-01-20T16:55:58.345" v="448" actId="338"/>
          <ac:spMkLst>
            <pc:docMk/>
            <pc:sldMk cId="3903308248" sldId="445"/>
            <ac:spMk id="131" creationId="{02866916-D87E-4B41-B31F-2D8E00F25278}"/>
          </ac:spMkLst>
        </pc:spChg>
        <pc:spChg chg="mod">
          <ac:chgData name="EMILIO MARTINEZ NUÑEZ" userId="3f8c1d5a-aa65-4414-838e-75af189ed68c" providerId="ADAL" clId="{C4C323B0-C16C-45DB-8737-AC08F70D143A}" dt="2022-01-20T16:55:58.345" v="448" actId="338"/>
          <ac:spMkLst>
            <pc:docMk/>
            <pc:sldMk cId="3903308248" sldId="445"/>
            <ac:spMk id="132" creationId="{D73C6E25-3CFC-4995-9C5D-C4E947E158A6}"/>
          </ac:spMkLst>
        </pc:spChg>
        <pc:spChg chg="mod">
          <ac:chgData name="EMILIO MARTINEZ NUÑEZ" userId="3f8c1d5a-aa65-4414-838e-75af189ed68c" providerId="ADAL" clId="{C4C323B0-C16C-45DB-8737-AC08F70D143A}" dt="2022-01-20T16:55:58.345" v="448" actId="338"/>
          <ac:spMkLst>
            <pc:docMk/>
            <pc:sldMk cId="3903308248" sldId="445"/>
            <ac:spMk id="133" creationId="{B74E9E2A-46BD-47A9-90CE-E3C3CD32FDB2}"/>
          </ac:spMkLst>
        </pc:spChg>
        <pc:spChg chg="mod">
          <ac:chgData name="EMILIO MARTINEZ NUÑEZ" userId="3f8c1d5a-aa65-4414-838e-75af189ed68c" providerId="ADAL" clId="{C4C323B0-C16C-45DB-8737-AC08F70D143A}" dt="2022-01-20T16:55:58.345" v="448" actId="338"/>
          <ac:spMkLst>
            <pc:docMk/>
            <pc:sldMk cId="3903308248" sldId="445"/>
            <ac:spMk id="134" creationId="{BA68611D-EE82-49FB-828C-BEF2D491855A}"/>
          </ac:spMkLst>
        </pc:spChg>
        <pc:spChg chg="mod">
          <ac:chgData name="EMILIO MARTINEZ NUÑEZ" userId="3f8c1d5a-aa65-4414-838e-75af189ed68c" providerId="ADAL" clId="{C4C323B0-C16C-45DB-8737-AC08F70D143A}" dt="2022-01-20T16:55:58.345" v="448" actId="338"/>
          <ac:spMkLst>
            <pc:docMk/>
            <pc:sldMk cId="3903308248" sldId="445"/>
            <ac:spMk id="135" creationId="{AB3A4902-3136-4B92-B246-EEFECF44923D}"/>
          </ac:spMkLst>
        </pc:spChg>
        <pc:spChg chg="mod">
          <ac:chgData name="EMILIO MARTINEZ NUÑEZ" userId="3f8c1d5a-aa65-4414-838e-75af189ed68c" providerId="ADAL" clId="{C4C323B0-C16C-45DB-8737-AC08F70D143A}" dt="2022-01-20T16:55:58.345" v="448" actId="338"/>
          <ac:spMkLst>
            <pc:docMk/>
            <pc:sldMk cId="3903308248" sldId="445"/>
            <ac:spMk id="136" creationId="{189BC99E-8198-40D6-BA76-61175E4FD55C}"/>
          </ac:spMkLst>
        </pc:spChg>
        <pc:spChg chg="mod">
          <ac:chgData name="EMILIO MARTINEZ NUÑEZ" userId="3f8c1d5a-aa65-4414-838e-75af189ed68c" providerId="ADAL" clId="{C4C323B0-C16C-45DB-8737-AC08F70D143A}" dt="2022-01-20T16:55:58.345" v="448" actId="338"/>
          <ac:spMkLst>
            <pc:docMk/>
            <pc:sldMk cId="3903308248" sldId="445"/>
            <ac:spMk id="137" creationId="{A60C5A85-FE69-4B3F-A639-9C1F848B4D6C}"/>
          </ac:spMkLst>
        </pc:spChg>
        <pc:spChg chg="mod">
          <ac:chgData name="EMILIO MARTINEZ NUÑEZ" userId="3f8c1d5a-aa65-4414-838e-75af189ed68c" providerId="ADAL" clId="{C4C323B0-C16C-45DB-8737-AC08F70D143A}" dt="2022-01-20T16:55:58.345" v="448" actId="338"/>
          <ac:spMkLst>
            <pc:docMk/>
            <pc:sldMk cId="3903308248" sldId="445"/>
            <ac:spMk id="138" creationId="{692CC4DB-F501-4A23-B148-569E0F193174}"/>
          </ac:spMkLst>
        </pc:spChg>
        <pc:spChg chg="mod">
          <ac:chgData name="EMILIO MARTINEZ NUÑEZ" userId="3f8c1d5a-aa65-4414-838e-75af189ed68c" providerId="ADAL" clId="{C4C323B0-C16C-45DB-8737-AC08F70D143A}" dt="2022-01-20T16:55:58.345" v="448" actId="338"/>
          <ac:spMkLst>
            <pc:docMk/>
            <pc:sldMk cId="3903308248" sldId="445"/>
            <ac:spMk id="139" creationId="{739D0641-4154-47BC-A773-EFCBDB94EA8C}"/>
          </ac:spMkLst>
        </pc:spChg>
        <pc:spChg chg="mod">
          <ac:chgData name="EMILIO MARTINEZ NUÑEZ" userId="3f8c1d5a-aa65-4414-838e-75af189ed68c" providerId="ADAL" clId="{C4C323B0-C16C-45DB-8737-AC08F70D143A}" dt="2022-01-20T16:55:58.345" v="448" actId="338"/>
          <ac:spMkLst>
            <pc:docMk/>
            <pc:sldMk cId="3903308248" sldId="445"/>
            <ac:spMk id="140" creationId="{6644E516-9438-4C6C-8660-7B251831F01D}"/>
          </ac:spMkLst>
        </pc:spChg>
        <pc:spChg chg="mod">
          <ac:chgData name="EMILIO MARTINEZ NUÑEZ" userId="3f8c1d5a-aa65-4414-838e-75af189ed68c" providerId="ADAL" clId="{C4C323B0-C16C-45DB-8737-AC08F70D143A}" dt="2022-01-20T16:55:58.345" v="448" actId="338"/>
          <ac:spMkLst>
            <pc:docMk/>
            <pc:sldMk cId="3903308248" sldId="445"/>
            <ac:spMk id="141" creationId="{60CD2B55-4589-40D9-8B34-0583C15270EF}"/>
          </ac:spMkLst>
        </pc:spChg>
        <pc:spChg chg="mod">
          <ac:chgData name="EMILIO MARTINEZ NUÑEZ" userId="3f8c1d5a-aa65-4414-838e-75af189ed68c" providerId="ADAL" clId="{C4C323B0-C16C-45DB-8737-AC08F70D143A}" dt="2022-01-20T16:55:58.345" v="448" actId="338"/>
          <ac:spMkLst>
            <pc:docMk/>
            <pc:sldMk cId="3903308248" sldId="445"/>
            <ac:spMk id="142" creationId="{FB4F6ECB-3A6C-4C49-BDAE-1D11819C6705}"/>
          </ac:spMkLst>
        </pc:spChg>
        <pc:spChg chg="mod">
          <ac:chgData name="EMILIO MARTINEZ NUÑEZ" userId="3f8c1d5a-aa65-4414-838e-75af189ed68c" providerId="ADAL" clId="{C4C323B0-C16C-45DB-8737-AC08F70D143A}" dt="2022-01-20T16:55:58.345" v="448" actId="338"/>
          <ac:spMkLst>
            <pc:docMk/>
            <pc:sldMk cId="3903308248" sldId="445"/>
            <ac:spMk id="143" creationId="{B3724C5C-6F8D-4B2A-9521-FD6050B35E5C}"/>
          </ac:spMkLst>
        </pc:spChg>
        <pc:spChg chg="mod">
          <ac:chgData name="EMILIO MARTINEZ NUÑEZ" userId="3f8c1d5a-aa65-4414-838e-75af189ed68c" providerId="ADAL" clId="{C4C323B0-C16C-45DB-8737-AC08F70D143A}" dt="2022-01-20T16:55:58.345" v="448" actId="338"/>
          <ac:spMkLst>
            <pc:docMk/>
            <pc:sldMk cId="3903308248" sldId="445"/>
            <ac:spMk id="144" creationId="{FE9A5AEF-ABE8-4E62-B273-3C2C65BC2137}"/>
          </ac:spMkLst>
        </pc:spChg>
        <pc:spChg chg="mod">
          <ac:chgData name="EMILIO MARTINEZ NUÑEZ" userId="3f8c1d5a-aa65-4414-838e-75af189ed68c" providerId="ADAL" clId="{C4C323B0-C16C-45DB-8737-AC08F70D143A}" dt="2022-01-20T16:55:58.345" v="448" actId="338"/>
          <ac:spMkLst>
            <pc:docMk/>
            <pc:sldMk cId="3903308248" sldId="445"/>
            <ac:spMk id="145" creationId="{BE98812D-5917-4696-B84D-EB71BD525A6D}"/>
          </ac:spMkLst>
        </pc:spChg>
        <pc:spChg chg="mod">
          <ac:chgData name="EMILIO MARTINEZ NUÑEZ" userId="3f8c1d5a-aa65-4414-838e-75af189ed68c" providerId="ADAL" clId="{C4C323B0-C16C-45DB-8737-AC08F70D143A}" dt="2022-01-20T16:55:58.345" v="448" actId="338"/>
          <ac:spMkLst>
            <pc:docMk/>
            <pc:sldMk cId="3903308248" sldId="445"/>
            <ac:spMk id="146" creationId="{9286F18E-DBCF-45A3-935B-0397DF03FB6F}"/>
          </ac:spMkLst>
        </pc:spChg>
        <pc:spChg chg="mod">
          <ac:chgData name="EMILIO MARTINEZ NUÑEZ" userId="3f8c1d5a-aa65-4414-838e-75af189ed68c" providerId="ADAL" clId="{C4C323B0-C16C-45DB-8737-AC08F70D143A}" dt="2022-01-20T16:55:58.345" v="448" actId="338"/>
          <ac:spMkLst>
            <pc:docMk/>
            <pc:sldMk cId="3903308248" sldId="445"/>
            <ac:spMk id="147" creationId="{DC64C454-6B58-4064-82CA-A5C84099DF7B}"/>
          </ac:spMkLst>
        </pc:spChg>
        <pc:spChg chg="mod">
          <ac:chgData name="EMILIO MARTINEZ NUÑEZ" userId="3f8c1d5a-aa65-4414-838e-75af189ed68c" providerId="ADAL" clId="{C4C323B0-C16C-45DB-8737-AC08F70D143A}" dt="2022-01-20T16:55:58.345" v="448" actId="338"/>
          <ac:spMkLst>
            <pc:docMk/>
            <pc:sldMk cId="3903308248" sldId="445"/>
            <ac:spMk id="148" creationId="{64D9DE38-6815-4715-8DEC-518F4D31D0BD}"/>
          </ac:spMkLst>
        </pc:spChg>
        <pc:spChg chg="mod">
          <ac:chgData name="EMILIO MARTINEZ NUÑEZ" userId="3f8c1d5a-aa65-4414-838e-75af189ed68c" providerId="ADAL" clId="{C4C323B0-C16C-45DB-8737-AC08F70D143A}" dt="2022-01-20T16:55:58.345" v="448" actId="338"/>
          <ac:spMkLst>
            <pc:docMk/>
            <pc:sldMk cId="3903308248" sldId="445"/>
            <ac:spMk id="149" creationId="{BD984242-ABC4-4BCB-A49F-6120AE1728F8}"/>
          </ac:spMkLst>
        </pc:spChg>
        <pc:spChg chg="mod">
          <ac:chgData name="EMILIO MARTINEZ NUÑEZ" userId="3f8c1d5a-aa65-4414-838e-75af189ed68c" providerId="ADAL" clId="{C4C323B0-C16C-45DB-8737-AC08F70D143A}" dt="2022-01-20T16:55:58.345" v="448" actId="338"/>
          <ac:spMkLst>
            <pc:docMk/>
            <pc:sldMk cId="3903308248" sldId="445"/>
            <ac:spMk id="150" creationId="{0FDBE742-2126-403F-9691-58FCF5E69B18}"/>
          </ac:spMkLst>
        </pc:spChg>
        <pc:spChg chg="mod">
          <ac:chgData name="EMILIO MARTINEZ NUÑEZ" userId="3f8c1d5a-aa65-4414-838e-75af189ed68c" providerId="ADAL" clId="{C4C323B0-C16C-45DB-8737-AC08F70D143A}" dt="2022-01-20T16:55:58.345" v="448" actId="338"/>
          <ac:spMkLst>
            <pc:docMk/>
            <pc:sldMk cId="3903308248" sldId="445"/>
            <ac:spMk id="151" creationId="{059F67EA-0C77-4134-A0A9-E97AD5091E37}"/>
          </ac:spMkLst>
        </pc:spChg>
        <pc:spChg chg="mod">
          <ac:chgData name="EMILIO MARTINEZ NUÑEZ" userId="3f8c1d5a-aa65-4414-838e-75af189ed68c" providerId="ADAL" clId="{C4C323B0-C16C-45DB-8737-AC08F70D143A}" dt="2022-01-20T16:55:58.345" v="448" actId="338"/>
          <ac:spMkLst>
            <pc:docMk/>
            <pc:sldMk cId="3903308248" sldId="445"/>
            <ac:spMk id="152" creationId="{C56E122B-6D1C-4271-9E07-EA7F5C106424}"/>
          </ac:spMkLst>
        </pc:spChg>
        <pc:spChg chg="mod">
          <ac:chgData name="EMILIO MARTINEZ NUÑEZ" userId="3f8c1d5a-aa65-4414-838e-75af189ed68c" providerId="ADAL" clId="{C4C323B0-C16C-45DB-8737-AC08F70D143A}" dt="2022-01-20T16:55:58.345" v="448" actId="338"/>
          <ac:spMkLst>
            <pc:docMk/>
            <pc:sldMk cId="3903308248" sldId="445"/>
            <ac:spMk id="153" creationId="{0407E5C1-94CF-475E-BBF4-1634BD8A9523}"/>
          </ac:spMkLst>
        </pc:spChg>
        <pc:spChg chg="mod">
          <ac:chgData name="EMILIO MARTINEZ NUÑEZ" userId="3f8c1d5a-aa65-4414-838e-75af189ed68c" providerId="ADAL" clId="{C4C323B0-C16C-45DB-8737-AC08F70D143A}" dt="2022-01-20T16:55:58.345" v="448" actId="338"/>
          <ac:spMkLst>
            <pc:docMk/>
            <pc:sldMk cId="3903308248" sldId="445"/>
            <ac:spMk id="154" creationId="{36B0C5C6-DA3E-4E1F-9A85-67B89B481494}"/>
          </ac:spMkLst>
        </pc:spChg>
        <pc:spChg chg="mod">
          <ac:chgData name="EMILIO MARTINEZ NUÑEZ" userId="3f8c1d5a-aa65-4414-838e-75af189ed68c" providerId="ADAL" clId="{C4C323B0-C16C-45DB-8737-AC08F70D143A}" dt="2022-01-20T16:55:58.345" v="448" actId="338"/>
          <ac:spMkLst>
            <pc:docMk/>
            <pc:sldMk cId="3903308248" sldId="445"/>
            <ac:spMk id="155" creationId="{87248F0D-A78A-47D2-9C45-5396F52240E9}"/>
          </ac:spMkLst>
        </pc:spChg>
        <pc:spChg chg="mod">
          <ac:chgData name="EMILIO MARTINEZ NUÑEZ" userId="3f8c1d5a-aa65-4414-838e-75af189ed68c" providerId="ADAL" clId="{C4C323B0-C16C-45DB-8737-AC08F70D143A}" dt="2022-01-20T16:55:58.345" v="448" actId="338"/>
          <ac:spMkLst>
            <pc:docMk/>
            <pc:sldMk cId="3903308248" sldId="445"/>
            <ac:spMk id="156" creationId="{BE8EBF93-606E-4DFC-B336-009DF71FDE77}"/>
          </ac:spMkLst>
        </pc:spChg>
        <pc:spChg chg="mod">
          <ac:chgData name="EMILIO MARTINEZ NUÑEZ" userId="3f8c1d5a-aa65-4414-838e-75af189ed68c" providerId="ADAL" clId="{C4C323B0-C16C-45DB-8737-AC08F70D143A}" dt="2022-01-20T16:55:58.345" v="448" actId="338"/>
          <ac:spMkLst>
            <pc:docMk/>
            <pc:sldMk cId="3903308248" sldId="445"/>
            <ac:spMk id="157" creationId="{E2004BA0-CD12-4572-86CC-44A06B8BA148}"/>
          </ac:spMkLst>
        </pc:spChg>
        <pc:spChg chg="mod">
          <ac:chgData name="EMILIO MARTINEZ NUÑEZ" userId="3f8c1d5a-aa65-4414-838e-75af189ed68c" providerId="ADAL" clId="{C4C323B0-C16C-45DB-8737-AC08F70D143A}" dt="2022-01-20T16:55:58.345" v="448" actId="338"/>
          <ac:spMkLst>
            <pc:docMk/>
            <pc:sldMk cId="3903308248" sldId="445"/>
            <ac:spMk id="158" creationId="{250AA487-EE00-49E8-BDA6-033D5457A081}"/>
          </ac:spMkLst>
        </pc:spChg>
        <pc:spChg chg="mod">
          <ac:chgData name="EMILIO MARTINEZ NUÑEZ" userId="3f8c1d5a-aa65-4414-838e-75af189ed68c" providerId="ADAL" clId="{C4C323B0-C16C-45DB-8737-AC08F70D143A}" dt="2022-01-20T16:55:58.345" v="448" actId="338"/>
          <ac:spMkLst>
            <pc:docMk/>
            <pc:sldMk cId="3903308248" sldId="445"/>
            <ac:spMk id="159" creationId="{1281703F-FB2F-4E82-944E-B2CE60D0B269}"/>
          </ac:spMkLst>
        </pc:spChg>
        <pc:spChg chg="mod">
          <ac:chgData name="EMILIO MARTINEZ NUÑEZ" userId="3f8c1d5a-aa65-4414-838e-75af189ed68c" providerId="ADAL" clId="{C4C323B0-C16C-45DB-8737-AC08F70D143A}" dt="2022-01-20T16:55:58.345" v="448" actId="338"/>
          <ac:spMkLst>
            <pc:docMk/>
            <pc:sldMk cId="3903308248" sldId="445"/>
            <ac:spMk id="160" creationId="{00F61FA1-D5E4-4F7B-BD47-C841637C947C}"/>
          </ac:spMkLst>
        </pc:spChg>
        <pc:spChg chg="mod">
          <ac:chgData name="EMILIO MARTINEZ NUÑEZ" userId="3f8c1d5a-aa65-4414-838e-75af189ed68c" providerId="ADAL" clId="{C4C323B0-C16C-45DB-8737-AC08F70D143A}" dt="2022-01-20T16:55:58.345" v="448" actId="338"/>
          <ac:spMkLst>
            <pc:docMk/>
            <pc:sldMk cId="3903308248" sldId="445"/>
            <ac:spMk id="161" creationId="{ADEB513C-088D-4B45-A91D-A0D2AB12DF77}"/>
          </ac:spMkLst>
        </pc:spChg>
        <pc:spChg chg="mod">
          <ac:chgData name="EMILIO MARTINEZ NUÑEZ" userId="3f8c1d5a-aa65-4414-838e-75af189ed68c" providerId="ADAL" clId="{C4C323B0-C16C-45DB-8737-AC08F70D143A}" dt="2022-01-20T16:55:58.345" v="448" actId="338"/>
          <ac:spMkLst>
            <pc:docMk/>
            <pc:sldMk cId="3903308248" sldId="445"/>
            <ac:spMk id="162" creationId="{50E28FCD-EBE7-447A-9495-71965684DDC7}"/>
          </ac:spMkLst>
        </pc:spChg>
        <pc:spChg chg="mod">
          <ac:chgData name="EMILIO MARTINEZ NUÑEZ" userId="3f8c1d5a-aa65-4414-838e-75af189ed68c" providerId="ADAL" clId="{C4C323B0-C16C-45DB-8737-AC08F70D143A}" dt="2022-01-20T16:55:58.345" v="448" actId="338"/>
          <ac:spMkLst>
            <pc:docMk/>
            <pc:sldMk cId="3903308248" sldId="445"/>
            <ac:spMk id="163" creationId="{DDE6BE6B-3D1D-4299-B7A4-CC29BCB55E92}"/>
          </ac:spMkLst>
        </pc:spChg>
        <pc:spChg chg="mod">
          <ac:chgData name="EMILIO MARTINEZ NUÑEZ" userId="3f8c1d5a-aa65-4414-838e-75af189ed68c" providerId="ADAL" clId="{C4C323B0-C16C-45DB-8737-AC08F70D143A}" dt="2022-01-20T16:55:58.345" v="448" actId="338"/>
          <ac:spMkLst>
            <pc:docMk/>
            <pc:sldMk cId="3903308248" sldId="445"/>
            <ac:spMk id="164" creationId="{8326C6AB-7940-4256-B629-12DD22BA101B}"/>
          </ac:spMkLst>
        </pc:spChg>
        <pc:spChg chg="mod">
          <ac:chgData name="EMILIO MARTINEZ NUÑEZ" userId="3f8c1d5a-aa65-4414-838e-75af189ed68c" providerId="ADAL" clId="{C4C323B0-C16C-45DB-8737-AC08F70D143A}" dt="2022-01-20T16:55:58.345" v="448" actId="338"/>
          <ac:spMkLst>
            <pc:docMk/>
            <pc:sldMk cId="3903308248" sldId="445"/>
            <ac:spMk id="165" creationId="{637BE983-74EC-414E-B7AB-D5C4B0AA7347}"/>
          </ac:spMkLst>
        </pc:spChg>
        <pc:spChg chg="mod">
          <ac:chgData name="EMILIO MARTINEZ NUÑEZ" userId="3f8c1d5a-aa65-4414-838e-75af189ed68c" providerId="ADAL" clId="{C4C323B0-C16C-45DB-8737-AC08F70D143A}" dt="2022-01-20T16:55:58.345" v="448" actId="338"/>
          <ac:spMkLst>
            <pc:docMk/>
            <pc:sldMk cId="3903308248" sldId="445"/>
            <ac:spMk id="166" creationId="{78255B64-6939-4368-AAE8-DC42D7CF7DDC}"/>
          </ac:spMkLst>
        </pc:spChg>
        <pc:spChg chg="mod">
          <ac:chgData name="EMILIO MARTINEZ NUÑEZ" userId="3f8c1d5a-aa65-4414-838e-75af189ed68c" providerId="ADAL" clId="{C4C323B0-C16C-45DB-8737-AC08F70D143A}" dt="2022-01-20T16:55:58.345" v="448" actId="338"/>
          <ac:spMkLst>
            <pc:docMk/>
            <pc:sldMk cId="3903308248" sldId="445"/>
            <ac:spMk id="167" creationId="{96F0D03F-7C54-4951-B5E3-E128CD28F7EE}"/>
          </ac:spMkLst>
        </pc:spChg>
        <pc:spChg chg="mod">
          <ac:chgData name="EMILIO MARTINEZ NUÑEZ" userId="3f8c1d5a-aa65-4414-838e-75af189ed68c" providerId="ADAL" clId="{C4C323B0-C16C-45DB-8737-AC08F70D143A}" dt="2022-01-20T16:55:58.345" v="448" actId="338"/>
          <ac:spMkLst>
            <pc:docMk/>
            <pc:sldMk cId="3903308248" sldId="445"/>
            <ac:spMk id="168" creationId="{345146D1-D86B-4EFD-B34D-3A23C1E2CAD2}"/>
          </ac:spMkLst>
        </pc:spChg>
        <pc:spChg chg="mod">
          <ac:chgData name="EMILIO MARTINEZ NUÑEZ" userId="3f8c1d5a-aa65-4414-838e-75af189ed68c" providerId="ADAL" clId="{C4C323B0-C16C-45DB-8737-AC08F70D143A}" dt="2022-01-20T16:55:58.345" v="448" actId="338"/>
          <ac:spMkLst>
            <pc:docMk/>
            <pc:sldMk cId="3903308248" sldId="445"/>
            <ac:spMk id="169" creationId="{AA9D7FF2-7EAE-4221-BB5D-5E7A17DE7B97}"/>
          </ac:spMkLst>
        </pc:spChg>
        <pc:spChg chg="mod">
          <ac:chgData name="EMILIO MARTINEZ NUÑEZ" userId="3f8c1d5a-aa65-4414-838e-75af189ed68c" providerId="ADAL" clId="{C4C323B0-C16C-45DB-8737-AC08F70D143A}" dt="2022-01-20T16:55:58.345" v="448" actId="338"/>
          <ac:spMkLst>
            <pc:docMk/>
            <pc:sldMk cId="3903308248" sldId="445"/>
            <ac:spMk id="170" creationId="{E6619A53-3DB1-4434-8BE2-43C4F601C58A}"/>
          </ac:spMkLst>
        </pc:spChg>
        <pc:spChg chg="mod">
          <ac:chgData name="EMILIO MARTINEZ NUÑEZ" userId="3f8c1d5a-aa65-4414-838e-75af189ed68c" providerId="ADAL" clId="{C4C323B0-C16C-45DB-8737-AC08F70D143A}" dt="2022-01-20T16:55:58.345" v="448" actId="338"/>
          <ac:spMkLst>
            <pc:docMk/>
            <pc:sldMk cId="3903308248" sldId="445"/>
            <ac:spMk id="171" creationId="{4D5D3498-DCCB-4306-A9A2-B93718675F77}"/>
          </ac:spMkLst>
        </pc:spChg>
        <pc:spChg chg="mod">
          <ac:chgData name="EMILIO MARTINEZ NUÑEZ" userId="3f8c1d5a-aa65-4414-838e-75af189ed68c" providerId="ADAL" clId="{C4C323B0-C16C-45DB-8737-AC08F70D143A}" dt="2022-01-20T16:55:58.345" v="448" actId="338"/>
          <ac:spMkLst>
            <pc:docMk/>
            <pc:sldMk cId="3903308248" sldId="445"/>
            <ac:spMk id="172" creationId="{4677980F-7D60-4AA4-AD44-6CBFC94D41DB}"/>
          </ac:spMkLst>
        </pc:spChg>
        <pc:spChg chg="mod">
          <ac:chgData name="EMILIO MARTINEZ NUÑEZ" userId="3f8c1d5a-aa65-4414-838e-75af189ed68c" providerId="ADAL" clId="{C4C323B0-C16C-45DB-8737-AC08F70D143A}" dt="2022-01-20T16:55:58.345" v="448" actId="338"/>
          <ac:spMkLst>
            <pc:docMk/>
            <pc:sldMk cId="3903308248" sldId="445"/>
            <ac:spMk id="173" creationId="{AFF1E5EA-E91A-4277-A2FD-3BF4EFB23DDC}"/>
          </ac:spMkLst>
        </pc:spChg>
        <pc:spChg chg="mod">
          <ac:chgData name="EMILIO MARTINEZ NUÑEZ" userId="3f8c1d5a-aa65-4414-838e-75af189ed68c" providerId="ADAL" clId="{C4C323B0-C16C-45DB-8737-AC08F70D143A}" dt="2022-01-20T16:55:58.345" v="448" actId="338"/>
          <ac:spMkLst>
            <pc:docMk/>
            <pc:sldMk cId="3903308248" sldId="445"/>
            <ac:spMk id="174" creationId="{69830934-C943-4219-B418-3FF900ECC9BC}"/>
          </ac:spMkLst>
        </pc:spChg>
        <pc:spChg chg="mod">
          <ac:chgData name="EMILIO MARTINEZ NUÑEZ" userId="3f8c1d5a-aa65-4414-838e-75af189ed68c" providerId="ADAL" clId="{C4C323B0-C16C-45DB-8737-AC08F70D143A}" dt="2022-01-20T16:55:58.345" v="448" actId="338"/>
          <ac:spMkLst>
            <pc:docMk/>
            <pc:sldMk cId="3903308248" sldId="445"/>
            <ac:spMk id="175" creationId="{065F6B0F-12BB-4FB7-8068-5652A73AB8E7}"/>
          </ac:spMkLst>
        </pc:spChg>
        <pc:spChg chg="mod">
          <ac:chgData name="EMILIO MARTINEZ NUÑEZ" userId="3f8c1d5a-aa65-4414-838e-75af189ed68c" providerId="ADAL" clId="{C4C323B0-C16C-45DB-8737-AC08F70D143A}" dt="2022-01-20T16:55:58.345" v="448" actId="338"/>
          <ac:spMkLst>
            <pc:docMk/>
            <pc:sldMk cId="3903308248" sldId="445"/>
            <ac:spMk id="176" creationId="{8DF286CF-33C6-4F4E-A4F1-AE3F8241DA9E}"/>
          </ac:spMkLst>
        </pc:spChg>
        <pc:spChg chg="mod">
          <ac:chgData name="EMILIO MARTINEZ NUÑEZ" userId="3f8c1d5a-aa65-4414-838e-75af189ed68c" providerId="ADAL" clId="{C4C323B0-C16C-45DB-8737-AC08F70D143A}" dt="2022-01-20T16:55:58.345" v="448" actId="338"/>
          <ac:spMkLst>
            <pc:docMk/>
            <pc:sldMk cId="3903308248" sldId="445"/>
            <ac:spMk id="177" creationId="{222577F8-5785-45A0-AD27-5FA75466F110}"/>
          </ac:spMkLst>
        </pc:spChg>
        <pc:spChg chg="mod">
          <ac:chgData name="EMILIO MARTINEZ NUÑEZ" userId="3f8c1d5a-aa65-4414-838e-75af189ed68c" providerId="ADAL" clId="{C4C323B0-C16C-45DB-8737-AC08F70D143A}" dt="2022-01-20T16:55:58.345" v="448" actId="338"/>
          <ac:spMkLst>
            <pc:docMk/>
            <pc:sldMk cId="3903308248" sldId="445"/>
            <ac:spMk id="178" creationId="{E400C902-A03E-4BF8-BA32-2BF4787F8900}"/>
          </ac:spMkLst>
        </pc:spChg>
        <pc:spChg chg="mod">
          <ac:chgData name="EMILIO MARTINEZ NUÑEZ" userId="3f8c1d5a-aa65-4414-838e-75af189ed68c" providerId="ADAL" clId="{C4C323B0-C16C-45DB-8737-AC08F70D143A}" dt="2022-01-20T16:55:58.345" v="448" actId="338"/>
          <ac:spMkLst>
            <pc:docMk/>
            <pc:sldMk cId="3903308248" sldId="445"/>
            <ac:spMk id="179" creationId="{34F474E1-24FB-4ACB-B77B-3EA34D3FB049}"/>
          </ac:spMkLst>
        </pc:spChg>
        <pc:spChg chg="mod">
          <ac:chgData name="EMILIO MARTINEZ NUÑEZ" userId="3f8c1d5a-aa65-4414-838e-75af189ed68c" providerId="ADAL" clId="{C4C323B0-C16C-45DB-8737-AC08F70D143A}" dt="2022-01-20T16:55:58.345" v="448" actId="338"/>
          <ac:spMkLst>
            <pc:docMk/>
            <pc:sldMk cId="3903308248" sldId="445"/>
            <ac:spMk id="180" creationId="{9EF900D5-E608-49B4-A002-2243467FB4B1}"/>
          </ac:spMkLst>
        </pc:spChg>
        <pc:spChg chg="mod">
          <ac:chgData name="EMILIO MARTINEZ NUÑEZ" userId="3f8c1d5a-aa65-4414-838e-75af189ed68c" providerId="ADAL" clId="{C4C323B0-C16C-45DB-8737-AC08F70D143A}" dt="2022-01-20T16:55:58.345" v="448" actId="338"/>
          <ac:spMkLst>
            <pc:docMk/>
            <pc:sldMk cId="3903308248" sldId="445"/>
            <ac:spMk id="181" creationId="{487AC868-0951-40AB-BCB5-AE8105F5C8D8}"/>
          </ac:spMkLst>
        </pc:spChg>
        <pc:spChg chg="mod">
          <ac:chgData name="EMILIO MARTINEZ NUÑEZ" userId="3f8c1d5a-aa65-4414-838e-75af189ed68c" providerId="ADAL" clId="{C4C323B0-C16C-45DB-8737-AC08F70D143A}" dt="2022-01-20T16:55:58.345" v="448" actId="338"/>
          <ac:spMkLst>
            <pc:docMk/>
            <pc:sldMk cId="3903308248" sldId="445"/>
            <ac:spMk id="182" creationId="{8ABE74C4-1D22-4F5B-B3BC-F418F8A2080E}"/>
          </ac:spMkLst>
        </pc:spChg>
        <pc:spChg chg="mod">
          <ac:chgData name="EMILIO MARTINEZ NUÑEZ" userId="3f8c1d5a-aa65-4414-838e-75af189ed68c" providerId="ADAL" clId="{C4C323B0-C16C-45DB-8737-AC08F70D143A}" dt="2022-01-20T16:55:58.345" v="448" actId="338"/>
          <ac:spMkLst>
            <pc:docMk/>
            <pc:sldMk cId="3903308248" sldId="445"/>
            <ac:spMk id="183" creationId="{0226BDF5-6B25-4702-B0E2-0A0245BD2462}"/>
          </ac:spMkLst>
        </pc:spChg>
        <pc:spChg chg="mod">
          <ac:chgData name="EMILIO MARTINEZ NUÑEZ" userId="3f8c1d5a-aa65-4414-838e-75af189ed68c" providerId="ADAL" clId="{C4C323B0-C16C-45DB-8737-AC08F70D143A}" dt="2022-01-20T16:55:58.345" v="448" actId="338"/>
          <ac:spMkLst>
            <pc:docMk/>
            <pc:sldMk cId="3903308248" sldId="445"/>
            <ac:spMk id="184" creationId="{B01E44C9-0621-43C4-813C-41FC418897D8}"/>
          </ac:spMkLst>
        </pc:spChg>
        <pc:spChg chg="mod">
          <ac:chgData name="EMILIO MARTINEZ NUÑEZ" userId="3f8c1d5a-aa65-4414-838e-75af189ed68c" providerId="ADAL" clId="{C4C323B0-C16C-45DB-8737-AC08F70D143A}" dt="2022-01-20T16:55:58.345" v="448" actId="338"/>
          <ac:spMkLst>
            <pc:docMk/>
            <pc:sldMk cId="3903308248" sldId="445"/>
            <ac:spMk id="185" creationId="{A4BF18A7-219D-4583-979D-9ECD8D2A711A}"/>
          </ac:spMkLst>
        </pc:spChg>
        <pc:spChg chg="mod">
          <ac:chgData name="EMILIO MARTINEZ NUÑEZ" userId="3f8c1d5a-aa65-4414-838e-75af189ed68c" providerId="ADAL" clId="{C4C323B0-C16C-45DB-8737-AC08F70D143A}" dt="2022-01-20T16:55:58.345" v="448" actId="338"/>
          <ac:spMkLst>
            <pc:docMk/>
            <pc:sldMk cId="3903308248" sldId="445"/>
            <ac:spMk id="186" creationId="{CB7A046D-5CA3-47C6-94D4-B10E52A98B7C}"/>
          </ac:spMkLst>
        </pc:spChg>
        <pc:spChg chg="mod">
          <ac:chgData name="EMILIO MARTINEZ NUÑEZ" userId="3f8c1d5a-aa65-4414-838e-75af189ed68c" providerId="ADAL" clId="{C4C323B0-C16C-45DB-8737-AC08F70D143A}" dt="2022-01-20T16:55:58.345" v="448" actId="338"/>
          <ac:spMkLst>
            <pc:docMk/>
            <pc:sldMk cId="3903308248" sldId="445"/>
            <ac:spMk id="187" creationId="{E63A5755-9E43-4671-B814-E25C5C3132D7}"/>
          </ac:spMkLst>
        </pc:spChg>
        <pc:spChg chg="mod">
          <ac:chgData name="EMILIO MARTINEZ NUÑEZ" userId="3f8c1d5a-aa65-4414-838e-75af189ed68c" providerId="ADAL" clId="{C4C323B0-C16C-45DB-8737-AC08F70D143A}" dt="2022-01-20T16:55:58.345" v="448" actId="338"/>
          <ac:spMkLst>
            <pc:docMk/>
            <pc:sldMk cId="3903308248" sldId="445"/>
            <ac:spMk id="188" creationId="{FDBF6415-C614-42B5-A85F-037C582EBE97}"/>
          </ac:spMkLst>
        </pc:spChg>
        <pc:spChg chg="mod">
          <ac:chgData name="EMILIO MARTINEZ NUÑEZ" userId="3f8c1d5a-aa65-4414-838e-75af189ed68c" providerId="ADAL" clId="{C4C323B0-C16C-45DB-8737-AC08F70D143A}" dt="2022-01-20T16:55:58.345" v="448" actId="338"/>
          <ac:spMkLst>
            <pc:docMk/>
            <pc:sldMk cId="3903308248" sldId="445"/>
            <ac:spMk id="189" creationId="{53699EB2-4B04-4A2C-BAC5-8B56FBA791A2}"/>
          </ac:spMkLst>
        </pc:spChg>
        <pc:spChg chg="mod">
          <ac:chgData name="EMILIO MARTINEZ NUÑEZ" userId="3f8c1d5a-aa65-4414-838e-75af189ed68c" providerId="ADAL" clId="{C4C323B0-C16C-45DB-8737-AC08F70D143A}" dt="2022-01-20T16:55:58.345" v="448" actId="338"/>
          <ac:spMkLst>
            <pc:docMk/>
            <pc:sldMk cId="3903308248" sldId="445"/>
            <ac:spMk id="190" creationId="{9E3AF8A3-C9C0-4D06-99D9-5FF4CD2C99A6}"/>
          </ac:spMkLst>
        </pc:spChg>
        <pc:spChg chg="mod">
          <ac:chgData name="EMILIO MARTINEZ NUÑEZ" userId="3f8c1d5a-aa65-4414-838e-75af189ed68c" providerId="ADAL" clId="{C4C323B0-C16C-45DB-8737-AC08F70D143A}" dt="2022-01-20T16:55:58.345" v="448" actId="338"/>
          <ac:spMkLst>
            <pc:docMk/>
            <pc:sldMk cId="3903308248" sldId="445"/>
            <ac:spMk id="191" creationId="{CA077B6B-313A-4C76-A08A-9F3D2B45B1F6}"/>
          </ac:spMkLst>
        </pc:spChg>
        <pc:spChg chg="mod">
          <ac:chgData name="EMILIO MARTINEZ NUÑEZ" userId="3f8c1d5a-aa65-4414-838e-75af189ed68c" providerId="ADAL" clId="{C4C323B0-C16C-45DB-8737-AC08F70D143A}" dt="2022-01-20T16:55:58.345" v="448" actId="338"/>
          <ac:spMkLst>
            <pc:docMk/>
            <pc:sldMk cId="3903308248" sldId="445"/>
            <ac:spMk id="192" creationId="{FCDF8C6C-A9C1-4D30-96BB-55865512D9DE}"/>
          </ac:spMkLst>
        </pc:spChg>
        <pc:spChg chg="mod">
          <ac:chgData name="EMILIO MARTINEZ NUÑEZ" userId="3f8c1d5a-aa65-4414-838e-75af189ed68c" providerId="ADAL" clId="{C4C323B0-C16C-45DB-8737-AC08F70D143A}" dt="2022-01-20T16:55:58.345" v="448" actId="338"/>
          <ac:spMkLst>
            <pc:docMk/>
            <pc:sldMk cId="3903308248" sldId="445"/>
            <ac:spMk id="193" creationId="{AFBF906E-4008-4095-9E2C-3875533B055F}"/>
          </ac:spMkLst>
        </pc:spChg>
        <pc:spChg chg="mod">
          <ac:chgData name="EMILIO MARTINEZ NUÑEZ" userId="3f8c1d5a-aa65-4414-838e-75af189ed68c" providerId="ADAL" clId="{C4C323B0-C16C-45DB-8737-AC08F70D143A}" dt="2022-01-20T16:55:58.345" v="448" actId="338"/>
          <ac:spMkLst>
            <pc:docMk/>
            <pc:sldMk cId="3903308248" sldId="445"/>
            <ac:spMk id="194" creationId="{DB913C63-EC2E-4628-9D36-43CD55558D65}"/>
          </ac:spMkLst>
        </pc:spChg>
        <pc:spChg chg="mod">
          <ac:chgData name="EMILIO MARTINEZ NUÑEZ" userId="3f8c1d5a-aa65-4414-838e-75af189ed68c" providerId="ADAL" clId="{C4C323B0-C16C-45DB-8737-AC08F70D143A}" dt="2022-01-20T16:55:58.345" v="448" actId="338"/>
          <ac:spMkLst>
            <pc:docMk/>
            <pc:sldMk cId="3903308248" sldId="445"/>
            <ac:spMk id="195" creationId="{C6762A5C-EC43-4F46-AAE9-B6D21CBB4442}"/>
          </ac:spMkLst>
        </pc:spChg>
        <pc:spChg chg="mod">
          <ac:chgData name="EMILIO MARTINEZ NUÑEZ" userId="3f8c1d5a-aa65-4414-838e-75af189ed68c" providerId="ADAL" clId="{C4C323B0-C16C-45DB-8737-AC08F70D143A}" dt="2022-01-20T16:55:58.345" v="448" actId="338"/>
          <ac:spMkLst>
            <pc:docMk/>
            <pc:sldMk cId="3903308248" sldId="445"/>
            <ac:spMk id="196" creationId="{557DA59D-0F45-4FEA-95EE-CB3615FBF9A3}"/>
          </ac:spMkLst>
        </pc:spChg>
        <pc:spChg chg="mod">
          <ac:chgData name="EMILIO MARTINEZ NUÑEZ" userId="3f8c1d5a-aa65-4414-838e-75af189ed68c" providerId="ADAL" clId="{C4C323B0-C16C-45DB-8737-AC08F70D143A}" dt="2022-01-20T16:55:58.345" v="448" actId="338"/>
          <ac:spMkLst>
            <pc:docMk/>
            <pc:sldMk cId="3903308248" sldId="445"/>
            <ac:spMk id="197" creationId="{208010DF-A319-4DAB-AA51-C765897EE0F8}"/>
          </ac:spMkLst>
        </pc:spChg>
        <pc:spChg chg="mod">
          <ac:chgData name="EMILIO MARTINEZ NUÑEZ" userId="3f8c1d5a-aa65-4414-838e-75af189ed68c" providerId="ADAL" clId="{C4C323B0-C16C-45DB-8737-AC08F70D143A}" dt="2022-01-20T16:55:58.345" v="448" actId="338"/>
          <ac:spMkLst>
            <pc:docMk/>
            <pc:sldMk cId="3903308248" sldId="445"/>
            <ac:spMk id="198" creationId="{576EBEB0-978B-4A4B-A424-640E3785624C}"/>
          </ac:spMkLst>
        </pc:spChg>
        <pc:spChg chg="mod">
          <ac:chgData name="EMILIO MARTINEZ NUÑEZ" userId="3f8c1d5a-aa65-4414-838e-75af189ed68c" providerId="ADAL" clId="{C4C323B0-C16C-45DB-8737-AC08F70D143A}" dt="2022-01-20T16:55:58.345" v="448" actId="338"/>
          <ac:spMkLst>
            <pc:docMk/>
            <pc:sldMk cId="3903308248" sldId="445"/>
            <ac:spMk id="199" creationId="{58CDB80D-C9F3-426F-9D6D-EF6A811459FC}"/>
          </ac:spMkLst>
        </pc:spChg>
        <pc:spChg chg="mod">
          <ac:chgData name="EMILIO MARTINEZ NUÑEZ" userId="3f8c1d5a-aa65-4414-838e-75af189ed68c" providerId="ADAL" clId="{C4C323B0-C16C-45DB-8737-AC08F70D143A}" dt="2022-01-20T16:55:58.345" v="448" actId="338"/>
          <ac:spMkLst>
            <pc:docMk/>
            <pc:sldMk cId="3903308248" sldId="445"/>
            <ac:spMk id="200" creationId="{BF89CA0B-CC48-4C78-905E-26EF0841458F}"/>
          </ac:spMkLst>
        </pc:spChg>
        <pc:spChg chg="mod">
          <ac:chgData name="EMILIO MARTINEZ NUÑEZ" userId="3f8c1d5a-aa65-4414-838e-75af189ed68c" providerId="ADAL" clId="{C4C323B0-C16C-45DB-8737-AC08F70D143A}" dt="2022-01-20T16:55:58.345" v="448" actId="338"/>
          <ac:spMkLst>
            <pc:docMk/>
            <pc:sldMk cId="3903308248" sldId="445"/>
            <ac:spMk id="201" creationId="{6840E6A5-BAB7-4701-81B1-C2649167D7BD}"/>
          </ac:spMkLst>
        </pc:spChg>
        <pc:spChg chg="mod">
          <ac:chgData name="EMILIO MARTINEZ NUÑEZ" userId="3f8c1d5a-aa65-4414-838e-75af189ed68c" providerId="ADAL" clId="{C4C323B0-C16C-45DB-8737-AC08F70D143A}" dt="2022-01-20T16:55:58.345" v="448" actId="338"/>
          <ac:spMkLst>
            <pc:docMk/>
            <pc:sldMk cId="3903308248" sldId="445"/>
            <ac:spMk id="202" creationId="{51CCB750-C34C-42CB-A411-A6A4FC45D678}"/>
          </ac:spMkLst>
        </pc:spChg>
        <pc:spChg chg="mod">
          <ac:chgData name="EMILIO MARTINEZ NUÑEZ" userId="3f8c1d5a-aa65-4414-838e-75af189ed68c" providerId="ADAL" clId="{C4C323B0-C16C-45DB-8737-AC08F70D143A}" dt="2022-01-20T16:55:58.345" v="448" actId="338"/>
          <ac:spMkLst>
            <pc:docMk/>
            <pc:sldMk cId="3903308248" sldId="445"/>
            <ac:spMk id="203" creationId="{C71F70ED-FCA9-4BCE-BBD5-5992E865FA21}"/>
          </ac:spMkLst>
        </pc:spChg>
        <pc:spChg chg="mod">
          <ac:chgData name="EMILIO MARTINEZ NUÑEZ" userId="3f8c1d5a-aa65-4414-838e-75af189ed68c" providerId="ADAL" clId="{C4C323B0-C16C-45DB-8737-AC08F70D143A}" dt="2022-01-20T16:55:58.345" v="448" actId="338"/>
          <ac:spMkLst>
            <pc:docMk/>
            <pc:sldMk cId="3903308248" sldId="445"/>
            <ac:spMk id="204" creationId="{BD88658D-C3C4-4F83-9F87-71CA1D795304}"/>
          </ac:spMkLst>
        </pc:spChg>
        <pc:spChg chg="mod">
          <ac:chgData name="EMILIO MARTINEZ NUÑEZ" userId="3f8c1d5a-aa65-4414-838e-75af189ed68c" providerId="ADAL" clId="{C4C323B0-C16C-45DB-8737-AC08F70D143A}" dt="2022-01-20T16:55:58.345" v="448" actId="338"/>
          <ac:spMkLst>
            <pc:docMk/>
            <pc:sldMk cId="3903308248" sldId="445"/>
            <ac:spMk id="205" creationId="{4D43160C-DB41-4029-9C02-81F4B288C2B6}"/>
          </ac:spMkLst>
        </pc:spChg>
        <pc:spChg chg="mod">
          <ac:chgData name="EMILIO MARTINEZ NUÑEZ" userId="3f8c1d5a-aa65-4414-838e-75af189ed68c" providerId="ADAL" clId="{C4C323B0-C16C-45DB-8737-AC08F70D143A}" dt="2022-01-20T16:55:58.345" v="448" actId="338"/>
          <ac:spMkLst>
            <pc:docMk/>
            <pc:sldMk cId="3903308248" sldId="445"/>
            <ac:spMk id="206" creationId="{9B0B8016-3C25-4778-BB83-295D63D7EE26}"/>
          </ac:spMkLst>
        </pc:spChg>
        <pc:spChg chg="mod">
          <ac:chgData name="EMILIO MARTINEZ NUÑEZ" userId="3f8c1d5a-aa65-4414-838e-75af189ed68c" providerId="ADAL" clId="{C4C323B0-C16C-45DB-8737-AC08F70D143A}" dt="2022-01-20T16:55:58.345" v="448" actId="338"/>
          <ac:spMkLst>
            <pc:docMk/>
            <pc:sldMk cId="3903308248" sldId="445"/>
            <ac:spMk id="207" creationId="{1F332E38-005B-4072-B01A-6B9BAE9E9336}"/>
          </ac:spMkLst>
        </pc:spChg>
        <pc:spChg chg="mod">
          <ac:chgData name="EMILIO MARTINEZ NUÑEZ" userId="3f8c1d5a-aa65-4414-838e-75af189ed68c" providerId="ADAL" clId="{C4C323B0-C16C-45DB-8737-AC08F70D143A}" dt="2022-01-20T16:55:58.345" v="448" actId="338"/>
          <ac:spMkLst>
            <pc:docMk/>
            <pc:sldMk cId="3903308248" sldId="445"/>
            <ac:spMk id="208" creationId="{BFF8E4AB-2968-400D-B3CD-20DB1522C2F9}"/>
          </ac:spMkLst>
        </pc:spChg>
        <pc:spChg chg="mod">
          <ac:chgData name="EMILIO MARTINEZ NUÑEZ" userId="3f8c1d5a-aa65-4414-838e-75af189ed68c" providerId="ADAL" clId="{C4C323B0-C16C-45DB-8737-AC08F70D143A}" dt="2022-01-20T16:55:58.345" v="448" actId="338"/>
          <ac:spMkLst>
            <pc:docMk/>
            <pc:sldMk cId="3903308248" sldId="445"/>
            <ac:spMk id="209" creationId="{EECE1E31-ADD9-4B86-8E95-E528FCFF5081}"/>
          </ac:spMkLst>
        </pc:spChg>
        <pc:spChg chg="mod">
          <ac:chgData name="EMILIO MARTINEZ NUÑEZ" userId="3f8c1d5a-aa65-4414-838e-75af189ed68c" providerId="ADAL" clId="{C4C323B0-C16C-45DB-8737-AC08F70D143A}" dt="2022-01-20T16:55:58.345" v="448" actId="338"/>
          <ac:spMkLst>
            <pc:docMk/>
            <pc:sldMk cId="3903308248" sldId="445"/>
            <ac:spMk id="210" creationId="{1BE1E408-316C-4797-A1F5-9401D3079831}"/>
          </ac:spMkLst>
        </pc:spChg>
        <pc:spChg chg="mod">
          <ac:chgData name="EMILIO MARTINEZ NUÑEZ" userId="3f8c1d5a-aa65-4414-838e-75af189ed68c" providerId="ADAL" clId="{C4C323B0-C16C-45DB-8737-AC08F70D143A}" dt="2022-01-20T16:55:58.345" v="448" actId="338"/>
          <ac:spMkLst>
            <pc:docMk/>
            <pc:sldMk cId="3903308248" sldId="445"/>
            <ac:spMk id="211" creationId="{4217B001-CF73-4957-A924-BC07FC45B0DF}"/>
          </ac:spMkLst>
        </pc:spChg>
        <pc:spChg chg="mod">
          <ac:chgData name="EMILIO MARTINEZ NUÑEZ" userId="3f8c1d5a-aa65-4414-838e-75af189ed68c" providerId="ADAL" clId="{C4C323B0-C16C-45DB-8737-AC08F70D143A}" dt="2022-01-20T16:55:58.345" v="448" actId="338"/>
          <ac:spMkLst>
            <pc:docMk/>
            <pc:sldMk cId="3903308248" sldId="445"/>
            <ac:spMk id="212" creationId="{BFF1C204-A3B7-44B7-8E97-4C141950E008}"/>
          </ac:spMkLst>
        </pc:spChg>
        <pc:spChg chg="mod">
          <ac:chgData name="EMILIO MARTINEZ NUÑEZ" userId="3f8c1d5a-aa65-4414-838e-75af189ed68c" providerId="ADAL" clId="{C4C323B0-C16C-45DB-8737-AC08F70D143A}" dt="2022-01-20T16:55:58.345" v="448" actId="338"/>
          <ac:spMkLst>
            <pc:docMk/>
            <pc:sldMk cId="3903308248" sldId="445"/>
            <ac:spMk id="213" creationId="{32C514F0-094F-4BF6-BC32-0B4F16CA7274}"/>
          </ac:spMkLst>
        </pc:spChg>
        <pc:spChg chg="mod">
          <ac:chgData name="EMILIO MARTINEZ NUÑEZ" userId="3f8c1d5a-aa65-4414-838e-75af189ed68c" providerId="ADAL" clId="{C4C323B0-C16C-45DB-8737-AC08F70D143A}" dt="2022-01-20T16:55:58.345" v="448" actId="338"/>
          <ac:spMkLst>
            <pc:docMk/>
            <pc:sldMk cId="3903308248" sldId="445"/>
            <ac:spMk id="214" creationId="{DC1D436D-E457-4D0B-B7B2-D924D1D068C7}"/>
          </ac:spMkLst>
        </pc:spChg>
        <pc:spChg chg="mod">
          <ac:chgData name="EMILIO MARTINEZ NUÑEZ" userId="3f8c1d5a-aa65-4414-838e-75af189ed68c" providerId="ADAL" clId="{C4C323B0-C16C-45DB-8737-AC08F70D143A}" dt="2022-01-20T16:55:58.345" v="448" actId="338"/>
          <ac:spMkLst>
            <pc:docMk/>
            <pc:sldMk cId="3903308248" sldId="445"/>
            <ac:spMk id="215" creationId="{BCD4BB76-5582-43AF-B477-3F72775E78AB}"/>
          </ac:spMkLst>
        </pc:spChg>
        <pc:spChg chg="mod">
          <ac:chgData name="EMILIO MARTINEZ NUÑEZ" userId="3f8c1d5a-aa65-4414-838e-75af189ed68c" providerId="ADAL" clId="{C4C323B0-C16C-45DB-8737-AC08F70D143A}" dt="2022-01-20T16:55:58.345" v="448" actId="338"/>
          <ac:spMkLst>
            <pc:docMk/>
            <pc:sldMk cId="3903308248" sldId="445"/>
            <ac:spMk id="216" creationId="{8FC3500F-829B-4F99-8C18-2CA24CDCD6F2}"/>
          </ac:spMkLst>
        </pc:spChg>
        <pc:spChg chg="mod">
          <ac:chgData name="EMILIO MARTINEZ NUÑEZ" userId="3f8c1d5a-aa65-4414-838e-75af189ed68c" providerId="ADAL" clId="{C4C323B0-C16C-45DB-8737-AC08F70D143A}" dt="2022-01-20T16:55:58.345" v="448" actId="338"/>
          <ac:spMkLst>
            <pc:docMk/>
            <pc:sldMk cId="3903308248" sldId="445"/>
            <ac:spMk id="217" creationId="{3DA101F6-4722-41A1-B58B-1C21E8B7CC3E}"/>
          </ac:spMkLst>
        </pc:spChg>
        <pc:spChg chg="mod">
          <ac:chgData name="EMILIO MARTINEZ NUÑEZ" userId="3f8c1d5a-aa65-4414-838e-75af189ed68c" providerId="ADAL" clId="{C4C323B0-C16C-45DB-8737-AC08F70D143A}" dt="2022-01-20T16:55:58.345" v="448" actId="338"/>
          <ac:spMkLst>
            <pc:docMk/>
            <pc:sldMk cId="3903308248" sldId="445"/>
            <ac:spMk id="218" creationId="{AFD1C848-0721-43E0-A98C-CF4BF028A88D}"/>
          </ac:spMkLst>
        </pc:spChg>
        <pc:spChg chg="mod">
          <ac:chgData name="EMILIO MARTINEZ NUÑEZ" userId="3f8c1d5a-aa65-4414-838e-75af189ed68c" providerId="ADAL" clId="{C4C323B0-C16C-45DB-8737-AC08F70D143A}" dt="2022-01-20T16:55:58.345" v="448" actId="338"/>
          <ac:spMkLst>
            <pc:docMk/>
            <pc:sldMk cId="3903308248" sldId="445"/>
            <ac:spMk id="219" creationId="{055FF862-A87F-450E-B465-99EA1B0A25FC}"/>
          </ac:spMkLst>
        </pc:spChg>
        <pc:spChg chg="mod">
          <ac:chgData name="EMILIO MARTINEZ NUÑEZ" userId="3f8c1d5a-aa65-4414-838e-75af189ed68c" providerId="ADAL" clId="{C4C323B0-C16C-45DB-8737-AC08F70D143A}" dt="2022-01-20T16:55:58.345" v="448" actId="338"/>
          <ac:spMkLst>
            <pc:docMk/>
            <pc:sldMk cId="3903308248" sldId="445"/>
            <ac:spMk id="220" creationId="{C170ED36-632B-4FC9-AEAC-4E8A9A8E9284}"/>
          </ac:spMkLst>
        </pc:spChg>
        <pc:spChg chg="mod">
          <ac:chgData name="EMILIO MARTINEZ NUÑEZ" userId="3f8c1d5a-aa65-4414-838e-75af189ed68c" providerId="ADAL" clId="{C4C323B0-C16C-45DB-8737-AC08F70D143A}" dt="2022-01-20T16:55:58.345" v="448" actId="338"/>
          <ac:spMkLst>
            <pc:docMk/>
            <pc:sldMk cId="3903308248" sldId="445"/>
            <ac:spMk id="221" creationId="{FA51FE18-E862-45A7-A11B-DCF63C6D9C49}"/>
          </ac:spMkLst>
        </pc:spChg>
        <pc:spChg chg="mod">
          <ac:chgData name="EMILIO MARTINEZ NUÑEZ" userId="3f8c1d5a-aa65-4414-838e-75af189ed68c" providerId="ADAL" clId="{C4C323B0-C16C-45DB-8737-AC08F70D143A}" dt="2022-01-20T16:55:58.345" v="448" actId="338"/>
          <ac:spMkLst>
            <pc:docMk/>
            <pc:sldMk cId="3903308248" sldId="445"/>
            <ac:spMk id="222" creationId="{BBBB9AA8-7CA9-423F-8C09-E7402ADB6CF6}"/>
          </ac:spMkLst>
        </pc:spChg>
        <pc:spChg chg="mod">
          <ac:chgData name="EMILIO MARTINEZ NUÑEZ" userId="3f8c1d5a-aa65-4414-838e-75af189ed68c" providerId="ADAL" clId="{C4C323B0-C16C-45DB-8737-AC08F70D143A}" dt="2022-01-20T16:55:58.345" v="448" actId="338"/>
          <ac:spMkLst>
            <pc:docMk/>
            <pc:sldMk cId="3903308248" sldId="445"/>
            <ac:spMk id="223" creationId="{AA19D48C-2021-471F-9551-9D3D6EA79AD9}"/>
          </ac:spMkLst>
        </pc:spChg>
        <pc:spChg chg="mod">
          <ac:chgData name="EMILIO MARTINEZ NUÑEZ" userId="3f8c1d5a-aa65-4414-838e-75af189ed68c" providerId="ADAL" clId="{C4C323B0-C16C-45DB-8737-AC08F70D143A}" dt="2022-01-20T16:55:58.345" v="448" actId="338"/>
          <ac:spMkLst>
            <pc:docMk/>
            <pc:sldMk cId="3903308248" sldId="445"/>
            <ac:spMk id="224" creationId="{F2348B1E-30D2-45F0-80AD-7D54356EB2BF}"/>
          </ac:spMkLst>
        </pc:spChg>
        <pc:spChg chg="mod">
          <ac:chgData name="EMILIO MARTINEZ NUÑEZ" userId="3f8c1d5a-aa65-4414-838e-75af189ed68c" providerId="ADAL" clId="{C4C323B0-C16C-45DB-8737-AC08F70D143A}" dt="2022-01-20T16:55:58.345" v="448" actId="338"/>
          <ac:spMkLst>
            <pc:docMk/>
            <pc:sldMk cId="3903308248" sldId="445"/>
            <ac:spMk id="225" creationId="{F9794324-B2B1-4C9E-B85D-D2E275548AC0}"/>
          </ac:spMkLst>
        </pc:spChg>
        <pc:spChg chg="mod">
          <ac:chgData name="EMILIO MARTINEZ NUÑEZ" userId="3f8c1d5a-aa65-4414-838e-75af189ed68c" providerId="ADAL" clId="{C4C323B0-C16C-45DB-8737-AC08F70D143A}" dt="2022-01-20T16:55:58.345" v="448" actId="338"/>
          <ac:spMkLst>
            <pc:docMk/>
            <pc:sldMk cId="3903308248" sldId="445"/>
            <ac:spMk id="226" creationId="{B9ECEDA8-9C96-4126-94D5-941CD337B012}"/>
          </ac:spMkLst>
        </pc:spChg>
        <pc:spChg chg="mod">
          <ac:chgData name="EMILIO MARTINEZ NUÑEZ" userId="3f8c1d5a-aa65-4414-838e-75af189ed68c" providerId="ADAL" clId="{C4C323B0-C16C-45DB-8737-AC08F70D143A}" dt="2022-01-20T16:55:58.345" v="448" actId="338"/>
          <ac:spMkLst>
            <pc:docMk/>
            <pc:sldMk cId="3903308248" sldId="445"/>
            <ac:spMk id="227" creationId="{C8AC4118-316A-427A-8077-4A9E4618140A}"/>
          </ac:spMkLst>
        </pc:spChg>
        <pc:spChg chg="mod">
          <ac:chgData name="EMILIO MARTINEZ NUÑEZ" userId="3f8c1d5a-aa65-4414-838e-75af189ed68c" providerId="ADAL" clId="{C4C323B0-C16C-45DB-8737-AC08F70D143A}" dt="2022-01-20T16:55:58.345" v="448" actId="338"/>
          <ac:spMkLst>
            <pc:docMk/>
            <pc:sldMk cId="3903308248" sldId="445"/>
            <ac:spMk id="228" creationId="{54EBAB50-5A6B-4FC4-A19B-3E26C50B70F6}"/>
          </ac:spMkLst>
        </pc:spChg>
        <pc:spChg chg="mod">
          <ac:chgData name="EMILIO MARTINEZ NUÑEZ" userId="3f8c1d5a-aa65-4414-838e-75af189ed68c" providerId="ADAL" clId="{C4C323B0-C16C-45DB-8737-AC08F70D143A}" dt="2022-01-20T16:55:58.345" v="448" actId="338"/>
          <ac:spMkLst>
            <pc:docMk/>
            <pc:sldMk cId="3903308248" sldId="445"/>
            <ac:spMk id="229" creationId="{B0FB59E8-322B-449D-88BE-F6F7927DF3B9}"/>
          </ac:spMkLst>
        </pc:spChg>
        <pc:spChg chg="mod">
          <ac:chgData name="EMILIO MARTINEZ NUÑEZ" userId="3f8c1d5a-aa65-4414-838e-75af189ed68c" providerId="ADAL" clId="{C4C323B0-C16C-45DB-8737-AC08F70D143A}" dt="2022-01-20T16:55:58.345" v="448" actId="338"/>
          <ac:spMkLst>
            <pc:docMk/>
            <pc:sldMk cId="3903308248" sldId="445"/>
            <ac:spMk id="230" creationId="{5BC530BD-5984-48F6-B55C-C6DB2BBD6E94}"/>
          </ac:spMkLst>
        </pc:spChg>
        <pc:spChg chg="mod">
          <ac:chgData name="EMILIO MARTINEZ NUÑEZ" userId="3f8c1d5a-aa65-4414-838e-75af189ed68c" providerId="ADAL" clId="{C4C323B0-C16C-45DB-8737-AC08F70D143A}" dt="2022-01-20T16:55:58.345" v="448" actId="338"/>
          <ac:spMkLst>
            <pc:docMk/>
            <pc:sldMk cId="3903308248" sldId="445"/>
            <ac:spMk id="231" creationId="{B4370021-0F3C-4AEF-8278-01E4B77D8A16}"/>
          </ac:spMkLst>
        </pc:spChg>
        <pc:spChg chg="mod">
          <ac:chgData name="EMILIO MARTINEZ NUÑEZ" userId="3f8c1d5a-aa65-4414-838e-75af189ed68c" providerId="ADAL" clId="{C4C323B0-C16C-45DB-8737-AC08F70D143A}" dt="2022-01-20T16:55:58.345" v="448" actId="338"/>
          <ac:spMkLst>
            <pc:docMk/>
            <pc:sldMk cId="3903308248" sldId="445"/>
            <ac:spMk id="232" creationId="{E3BB0A66-F07C-46BD-8B1A-721F00C0FFB9}"/>
          </ac:spMkLst>
        </pc:spChg>
        <pc:spChg chg="mod">
          <ac:chgData name="EMILIO MARTINEZ NUÑEZ" userId="3f8c1d5a-aa65-4414-838e-75af189ed68c" providerId="ADAL" clId="{C4C323B0-C16C-45DB-8737-AC08F70D143A}" dt="2022-01-20T16:55:58.345" v="448" actId="338"/>
          <ac:spMkLst>
            <pc:docMk/>
            <pc:sldMk cId="3903308248" sldId="445"/>
            <ac:spMk id="233" creationId="{A7A274C0-8C37-4A83-A8E9-A7D9F5ADCFE8}"/>
          </ac:spMkLst>
        </pc:spChg>
        <pc:spChg chg="mod">
          <ac:chgData name="EMILIO MARTINEZ NUÑEZ" userId="3f8c1d5a-aa65-4414-838e-75af189ed68c" providerId="ADAL" clId="{C4C323B0-C16C-45DB-8737-AC08F70D143A}" dt="2022-01-20T16:55:58.345" v="448" actId="338"/>
          <ac:spMkLst>
            <pc:docMk/>
            <pc:sldMk cId="3903308248" sldId="445"/>
            <ac:spMk id="234" creationId="{DCA164E0-A719-4C45-9D88-3EF2D6898906}"/>
          </ac:spMkLst>
        </pc:spChg>
        <pc:spChg chg="mod">
          <ac:chgData name="EMILIO MARTINEZ NUÑEZ" userId="3f8c1d5a-aa65-4414-838e-75af189ed68c" providerId="ADAL" clId="{C4C323B0-C16C-45DB-8737-AC08F70D143A}" dt="2022-01-20T16:55:58.345" v="448" actId="338"/>
          <ac:spMkLst>
            <pc:docMk/>
            <pc:sldMk cId="3903308248" sldId="445"/>
            <ac:spMk id="235" creationId="{8B4E2BA9-D493-4566-8795-1184D21108D3}"/>
          </ac:spMkLst>
        </pc:spChg>
        <pc:spChg chg="mod">
          <ac:chgData name="EMILIO MARTINEZ NUÑEZ" userId="3f8c1d5a-aa65-4414-838e-75af189ed68c" providerId="ADAL" clId="{C4C323B0-C16C-45DB-8737-AC08F70D143A}" dt="2022-01-20T16:55:58.345" v="448" actId="338"/>
          <ac:spMkLst>
            <pc:docMk/>
            <pc:sldMk cId="3903308248" sldId="445"/>
            <ac:spMk id="236" creationId="{F5279E74-1AF0-40E2-B8C1-F9A1A8AABAFA}"/>
          </ac:spMkLst>
        </pc:spChg>
        <pc:spChg chg="mod">
          <ac:chgData name="EMILIO MARTINEZ NUÑEZ" userId="3f8c1d5a-aa65-4414-838e-75af189ed68c" providerId="ADAL" clId="{C4C323B0-C16C-45DB-8737-AC08F70D143A}" dt="2022-01-20T16:55:58.345" v="448" actId="338"/>
          <ac:spMkLst>
            <pc:docMk/>
            <pc:sldMk cId="3903308248" sldId="445"/>
            <ac:spMk id="237" creationId="{73BFC04E-C4B4-475A-8275-9116265BA3F8}"/>
          </ac:spMkLst>
        </pc:spChg>
        <pc:spChg chg="mod">
          <ac:chgData name="EMILIO MARTINEZ NUÑEZ" userId="3f8c1d5a-aa65-4414-838e-75af189ed68c" providerId="ADAL" clId="{C4C323B0-C16C-45DB-8737-AC08F70D143A}" dt="2022-01-20T16:55:58.345" v="448" actId="338"/>
          <ac:spMkLst>
            <pc:docMk/>
            <pc:sldMk cId="3903308248" sldId="445"/>
            <ac:spMk id="238" creationId="{C364C261-8F76-48CD-9C57-3A78F997E6AD}"/>
          </ac:spMkLst>
        </pc:spChg>
        <pc:spChg chg="mod">
          <ac:chgData name="EMILIO MARTINEZ NUÑEZ" userId="3f8c1d5a-aa65-4414-838e-75af189ed68c" providerId="ADAL" clId="{C4C323B0-C16C-45DB-8737-AC08F70D143A}" dt="2022-01-20T16:55:58.345" v="448" actId="338"/>
          <ac:spMkLst>
            <pc:docMk/>
            <pc:sldMk cId="3903308248" sldId="445"/>
            <ac:spMk id="239" creationId="{2CA90059-DD05-4EE8-8076-88DCECCF6A1E}"/>
          </ac:spMkLst>
        </pc:spChg>
        <pc:spChg chg="mod">
          <ac:chgData name="EMILIO MARTINEZ NUÑEZ" userId="3f8c1d5a-aa65-4414-838e-75af189ed68c" providerId="ADAL" clId="{C4C323B0-C16C-45DB-8737-AC08F70D143A}" dt="2022-01-20T16:55:58.345" v="448" actId="338"/>
          <ac:spMkLst>
            <pc:docMk/>
            <pc:sldMk cId="3903308248" sldId="445"/>
            <ac:spMk id="240" creationId="{DB8C8F39-FD4F-4EA5-8F47-2CC051913FB8}"/>
          </ac:spMkLst>
        </pc:spChg>
        <pc:spChg chg="mod">
          <ac:chgData name="EMILIO MARTINEZ NUÑEZ" userId="3f8c1d5a-aa65-4414-838e-75af189ed68c" providerId="ADAL" clId="{C4C323B0-C16C-45DB-8737-AC08F70D143A}" dt="2022-01-20T16:55:58.345" v="448" actId="338"/>
          <ac:spMkLst>
            <pc:docMk/>
            <pc:sldMk cId="3903308248" sldId="445"/>
            <ac:spMk id="241" creationId="{70FE9043-8CAB-4869-81EC-93D681E3819A}"/>
          </ac:spMkLst>
        </pc:spChg>
        <pc:spChg chg="mod">
          <ac:chgData name="EMILIO MARTINEZ NUÑEZ" userId="3f8c1d5a-aa65-4414-838e-75af189ed68c" providerId="ADAL" clId="{C4C323B0-C16C-45DB-8737-AC08F70D143A}" dt="2022-01-20T16:55:58.345" v="448" actId="338"/>
          <ac:spMkLst>
            <pc:docMk/>
            <pc:sldMk cId="3903308248" sldId="445"/>
            <ac:spMk id="242" creationId="{32EDF4CF-5FA3-484A-A9E2-2A7BBFF86A7A}"/>
          </ac:spMkLst>
        </pc:spChg>
        <pc:spChg chg="mod">
          <ac:chgData name="EMILIO MARTINEZ NUÑEZ" userId="3f8c1d5a-aa65-4414-838e-75af189ed68c" providerId="ADAL" clId="{C4C323B0-C16C-45DB-8737-AC08F70D143A}" dt="2022-01-20T16:55:58.345" v="448" actId="338"/>
          <ac:spMkLst>
            <pc:docMk/>
            <pc:sldMk cId="3903308248" sldId="445"/>
            <ac:spMk id="243" creationId="{9D463418-753F-4CBF-845F-BD9CEBA9FCE6}"/>
          </ac:spMkLst>
        </pc:spChg>
        <pc:spChg chg="mod">
          <ac:chgData name="EMILIO MARTINEZ NUÑEZ" userId="3f8c1d5a-aa65-4414-838e-75af189ed68c" providerId="ADAL" clId="{C4C323B0-C16C-45DB-8737-AC08F70D143A}" dt="2022-01-20T16:55:58.345" v="448" actId="338"/>
          <ac:spMkLst>
            <pc:docMk/>
            <pc:sldMk cId="3903308248" sldId="445"/>
            <ac:spMk id="244" creationId="{4FD02040-3F4B-4DD8-9F15-41E9018C8A8B}"/>
          </ac:spMkLst>
        </pc:spChg>
        <pc:spChg chg="mod">
          <ac:chgData name="EMILIO MARTINEZ NUÑEZ" userId="3f8c1d5a-aa65-4414-838e-75af189ed68c" providerId="ADAL" clId="{C4C323B0-C16C-45DB-8737-AC08F70D143A}" dt="2022-01-20T16:55:58.345" v="448" actId="338"/>
          <ac:spMkLst>
            <pc:docMk/>
            <pc:sldMk cId="3903308248" sldId="445"/>
            <ac:spMk id="245" creationId="{3BF3BAD2-E499-4D4F-9ABA-E4F8D6A41ED0}"/>
          </ac:spMkLst>
        </pc:spChg>
        <pc:spChg chg="mod">
          <ac:chgData name="EMILIO MARTINEZ NUÑEZ" userId="3f8c1d5a-aa65-4414-838e-75af189ed68c" providerId="ADAL" clId="{C4C323B0-C16C-45DB-8737-AC08F70D143A}" dt="2022-01-20T16:55:58.345" v="448" actId="338"/>
          <ac:spMkLst>
            <pc:docMk/>
            <pc:sldMk cId="3903308248" sldId="445"/>
            <ac:spMk id="246" creationId="{D3E09482-27C2-4933-8774-2C54B6B0626E}"/>
          </ac:spMkLst>
        </pc:spChg>
        <pc:spChg chg="mod">
          <ac:chgData name="EMILIO MARTINEZ NUÑEZ" userId="3f8c1d5a-aa65-4414-838e-75af189ed68c" providerId="ADAL" clId="{C4C323B0-C16C-45DB-8737-AC08F70D143A}" dt="2022-01-20T16:55:58.345" v="448" actId="338"/>
          <ac:spMkLst>
            <pc:docMk/>
            <pc:sldMk cId="3903308248" sldId="445"/>
            <ac:spMk id="247" creationId="{36CCE5DB-366E-463C-9DD3-9F45035387B4}"/>
          </ac:spMkLst>
        </pc:spChg>
        <pc:spChg chg="mod">
          <ac:chgData name="EMILIO MARTINEZ NUÑEZ" userId="3f8c1d5a-aa65-4414-838e-75af189ed68c" providerId="ADAL" clId="{C4C323B0-C16C-45DB-8737-AC08F70D143A}" dt="2022-01-20T16:55:58.345" v="448" actId="338"/>
          <ac:spMkLst>
            <pc:docMk/>
            <pc:sldMk cId="3903308248" sldId="445"/>
            <ac:spMk id="248" creationId="{B0F52CD1-9B7D-4CD5-AB12-8C7C40BE6D97}"/>
          </ac:spMkLst>
        </pc:spChg>
        <pc:spChg chg="mod">
          <ac:chgData name="EMILIO MARTINEZ NUÑEZ" userId="3f8c1d5a-aa65-4414-838e-75af189ed68c" providerId="ADAL" clId="{C4C323B0-C16C-45DB-8737-AC08F70D143A}" dt="2022-01-20T16:55:58.345" v="448" actId="338"/>
          <ac:spMkLst>
            <pc:docMk/>
            <pc:sldMk cId="3903308248" sldId="445"/>
            <ac:spMk id="249" creationId="{D48D1AA1-C290-479C-9786-483AEE5FB43F}"/>
          </ac:spMkLst>
        </pc:spChg>
        <pc:spChg chg="mod">
          <ac:chgData name="EMILIO MARTINEZ NUÑEZ" userId="3f8c1d5a-aa65-4414-838e-75af189ed68c" providerId="ADAL" clId="{C4C323B0-C16C-45DB-8737-AC08F70D143A}" dt="2022-01-20T16:55:58.345" v="448" actId="338"/>
          <ac:spMkLst>
            <pc:docMk/>
            <pc:sldMk cId="3903308248" sldId="445"/>
            <ac:spMk id="250" creationId="{505B1D3B-A230-4681-9ED8-50BD7934857A}"/>
          </ac:spMkLst>
        </pc:spChg>
        <pc:spChg chg="mod">
          <ac:chgData name="EMILIO MARTINEZ NUÑEZ" userId="3f8c1d5a-aa65-4414-838e-75af189ed68c" providerId="ADAL" clId="{C4C323B0-C16C-45DB-8737-AC08F70D143A}" dt="2022-01-20T16:55:58.345" v="448" actId="338"/>
          <ac:spMkLst>
            <pc:docMk/>
            <pc:sldMk cId="3903308248" sldId="445"/>
            <ac:spMk id="251" creationId="{1331DE2D-B5DC-49A9-AD4D-A72FA6872E1A}"/>
          </ac:spMkLst>
        </pc:spChg>
        <pc:spChg chg="mod">
          <ac:chgData name="EMILIO MARTINEZ NUÑEZ" userId="3f8c1d5a-aa65-4414-838e-75af189ed68c" providerId="ADAL" clId="{C4C323B0-C16C-45DB-8737-AC08F70D143A}" dt="2022-01-20T16:55:58.345" v="448" actId="338"/>
          <ac:spMkLst>
            <pc:docMk/>
            <pc:sldMk cId="3903308248" sldId="445"/>
            <ac:spMk id="252" creationId="{E02A6B1D-D370-44CF-BDB5-370C6A87551C}"/>
          </ac:spMkLst>
        </pc:spChg>
        <pc:spChg chg="mod">
          <ac:chgData name="EMILIO MARTINEZ NUÑEZ" userId="3f8c1d5a-aa65-4414-838e-75af189ed68c" providerId="ADAL" clId="{C4C323B0-C16C-45DB-8737-AC08F70D143A}" dt="2022-01-20T16:55:58.345" v="448" actId="338"/>
          <ac:spMkLst>
            <pc:docMk/>
            <pc:sldMk cId="3903308248" sldId="445"/>
            <ac:spMk id="253" creationId="{B96D6AF6-4EA8-460B-BB33-7336F6B92B6D}"/>
          </ac:spMkLst>
        </pc:spChg>
        <pc:spChg chg="mod">
          <ac:chgData name="EMILIO MARTINEZ NUÑEZ" userId="3f8c1d5a-aa65-4414-838e-75af189ed68c" providerId="ADAL" clId="{C4C323B0-C16C-45DB-8737-AC08F70D143A}" dt="2022-01-20T16:55:58.345" v="448" actId="338"/>
          <ac:spMkLst>
            <pc:docMk/>
            <pc:sldMk cId="3903308248" sldId="445"/>
            <ac:spMk id="254" creationId="{6078685B-DB93-49DA-AFDB-DC8D0B5A1D7A}"/>
          </ac:spMkLst>
        </pc:spChg>
        <pc:spChg chg="mod">
          <ac:chgData name="EMILIO MARTINEZ NUÑEZ" userId="3f8c1d5a-aa65-4414-838e-75af189ed68c" providerId="ADAL" clId="{C4C323B0-C16C-45DB-8737-AC08F70D143A}" dt="2022-01-20T16:55:58.345" v="448" actId="338"/>
          <ac:spMkLst>
            <pc:docMk/>
            <pc:sldMk cId="3903308248" sldId="445"/>
            <ac:spMk id="255" creationId="{7FAEE5D3-3180-486C-B30C-66B1F9F35DFB}"/>
          </ac:spMkLst>
        </pc:spChg>
        <pc:spChg chg="mod">
          <ac:chgData name="EMILIO MARTINEZ NUÑEZ" userId="3f8c1d5a-aa65-4414-838e-75af189ed68c" providerId="ADAL" clId="{C4C323B0-C16C-45DB-8737-AC08F70D143A}" dt="2022-01-20T16:55:58.345" v="448" actId="338"/>
          <ac:spMkLst>
            <pc:docMk/>
            <pc:sldMk cId="3903308248" sldId="445"/>
            <ac:spMk id="256" creationId="{DE1C04A6-068B-46DA-9FAF-C10B90B9BCCF}"/>
          </ac:spMkLst>
        </pc:spChg>
        <pc:spChg chg="mod">
          <ac:chgData name="EMILIO MARTINEZ NUÑEZ" userId="3f8c1d5a-aa65-4414-838e-75af189ed68c" providerId="ADAL" clId="{C4C323B0-C16C-45DB-8737-AC08F70D143A}" dt="2022-01-20T16:55:58.345" v="448" actId="338"/>
          <ac:spMkLst>
            <pc:docMk/>
            <pc:sldMk cId="3903308248" sldId="445"/>
            <ac:spMk id="257" creationId="{0F6469E3-AE1B-4907-89AF-974B6D9E4B91}"/>
          </ac:spMkLst>
        </pc:spChg>
        <pc:spChg chg="mod">
          <ac:chgData name="EMILIO MARTINEZ NUÑEZ" userId="3f8c1d5a-aa65-4414-838e-75af189ed68c" providerId="ADAL" clId="{C4C323B0-C16C-45DB-8737-AC08F70D143A}" dt="2022-01-20T16:55:58.345" v="448" actId="338"/>
          <ac:spMkLst>
            <pc:docMk/>
            <pc:sldMk cId="3903308248" sldId="445"/>
            <ac:spMk id="258" creationId="{95CDF444-24D8-4767-BED8-3286DCD88C16}"/>
          </ac:spMkLst>
        </pc:spChg>
        <pc:spChg chg="mod">
          <ac:chgData name="EMILIO MARTINEZ NUÑEZ" userId="3f8c1d5a-aa65-4414-838e-75af189ed68c" providerId="ADAL" clId="{C4C323B0-C16C-45DB-8737-AC08F70D143A}" dt="2022-01-20T16:55:58.345" v="448" actId="338"/>
          <ac:spMkLst>
            <pc:docMk/>
            <pc:sldMk cId="3903308248" sldId="445"/>
            <ac:spMk id="259" creationId="{3BEF6682-F555-4E26-A04F-4FB1FF683BE6}"/>
          </ac:spMkLst>
        </pc:spChg>
        <pc:spChg chg="mod">
          <ac:chgData name="EMILIO MARTINEZ NUÑEZ" userId="3f8c1d5a-aa65-4414-838e-75af189ed68c" providerId="ADAL" clId="{C4C323B0-C16C-45DB-8737-AC08F70D143A}" dt="2022-01-20T16:55:58.345" v="448" actId="338"/>
          <ac:spMkLst>
            <pc:docMk/>
            <pc:sldMk cId="3903308248" sldId="445"/>
            <ac:spMk id="260" creationId="{D088D893-D766-480C-9FD7-240A21529368}"/>
          </ac:spMkLst>
        </pc:spChg>
        <pc:spChg chg="mod">
          <ac:chgData name="EMILIO MARTINEZ NUÑEZ" userId="3f8c1d5a-aa65-4414-838e-75af189ed68c" providerId="ADAL" clId="{C4C323B0-C16C-45DB-8737-AC08F70D143A}" dt="2022-01-20T16:55:58.345" v="448" actId="338"/>
          <ac:spMkLst>
            <pc:docMk/>
            <pc:sldMk cId="3903308248" sldId="445"/>
            <ac:spMk id="261" creationId="{4B416F6D-2520-43A9-A8FF-74F6853171C2}"/>
          </ac:spMkLst>
        </pc:spChg>
        <pc:spChg chg="mod">
          <ac:chgData name="EMILIO MARTINEZ NUÑEZ" userId="3f8c1d5a-aa65-4414-838e-75af189ed68c" providerId="ADAL" clId="{C4C323B0-C16C-45DB-8737-AC08F70D143A}" dt="2022-01-20T16:55:58.345" v="448" actId="338"/>
          <ac:spMkLst>
            <pc:docMk/>
            <pc:sldMk cId="3903308248" sldId="445"/>
            <ac:spMk id="262" creationId="{D0A61D55-A621-4BF5-A35D-F2AF96D929B9}"/>
          </ac:spMkLst>
        </pc:spChg>
        <pc:spChg chg="mod">
          <ac:chgData name="EMILIO MARTINEZ NUÑEZ" userId="3f8c1d5a-aa65-4414-838e-75af189ed68c" providerId="ADAL" clId="{C4C323B0-C16C-45DB-8737-AC08F70D143A}" dt="2022-01-20T16:55:58.345" v="448" actId="338"/>
          <ac:spMkLst>
            <pc:docMk/>
            <pc:sldMk cId="3903308248" sldId="445"/>
            <ac:spMk id="263" creationId="{096D3322-C542-4490-B904-05F7B5893885}"/>
          </ac:spMkLst>
        </pc:spChg>
        <pc:spChg chg="mod">
          <ac:chgData name="EMILIO MARTINEZ NUÑEZ" userId="3f8c1d5a-aa65-4414-838e-75af189ed68c" providerId="ADAL" clId="{C4C323B0-C16C-45DB-8737-AC08F70D143A}" dt="2022-01-20T16:55:58.345" v="448" actId="338"/>
          <ac:spMkLst>
            <pc:docMk/>
            <pc:sldMk cId="3903308248" sldId="445"/>
            <ac:spMk id="264" creationId="{E47C3852-0754-4C74-9AC4-9C418E0F8741}"/>
          </ac:spMkLst>
        </pc:spChg>
        <pc:spChg chg="mod">
          <ac:chgData name="EMILIO MARTINEZ NUÑEZ" userId="3f8c1d5a-aa65-4414-838e-75af189ed68c" providerId="ADAL" clId="{C4C323B0-C16C-45DB-8737-AC08F70D143A}" dt="2022-01-20T16:55:58.345" v="448" actId="338"/>
          <ac:spMkLst>
            <pc:docMk/>
            <pc:sldMk cId="3903308248" sldId="445"/>
            <ac:spMk id="265" creationId="{28D7CAFE-AD98-40BB-87D0-1D4746C36D5D}"/>
          </ac:spMkLst>
        </pc:spChg>
        <pc:spChg chg="mod">
          <ac:chgData name="EMILIO MARTINEZ NUÑEZ" userId="3f8c1d5a-aa65-4414-838e-75af189ed68c" providerId="ADAL" clId="{C4C323B0-C16C-45DB-8737-AC08F70D143A}" dt="2022-01-20T16:55:58.345" v="448" actId="338"/>
          <ac:spMkLst>
            <pc:docMk/>
            <pc:sldMk cId="3903308248" sldId="445"/>
            <ac:spMk id="266" creationId="{27933911-5777-49DD-8735-2D8DDFC9E093}"/>
          </ac:spMkLst>
        </pc:spChg>
        <pc:spChg chg="mod">
          <ac:chgData name="EMILIO MARTINEZ NUÑEZ" userId="3f8c1d5a-aa65-4414-838e-75af189ed68c" providerId="ADAL" clId="{C4C323B0-C16C-45DB-8737-AC08F70D143A}" dt="2022-01-20T16:55:58.345" v="448" actId="338"/>
          <ac:spMkLst>
            <pc:docMk/>
            <pc:sldMk cId="3903308248" sldId="445"/>
            <ac:spMk id="267" creationId="{D8C955AF-B0E0-412B-803F-4F905AFFCE4A}"/>
          </ac:spMkLst>
        </pc:spChg>
        <pc:spChg chg="mod">
          <ac:chgData name="EMILIO MARTINEZ NUÑEZ" userId="3f8c1d5a-aa65-4414-838e-75af189ed68c" providerId="ADAL" clId="{C4C323B0-C16C-45DB-8737-AC08F70D143A}" dt="2022-01-20T16:55:58.345" v="448" actId="338"/>
          <ac:spMkLst>
            <pc:docMk/>
            <pc:sldMk cId="3903308248" sldId="445"/>
            <ac:spMk id="268" creationId="{1767FF46-56D9-4E6D-AB2E-747263F5DEA4}"/>
          </ac:spMkLst>
        </pc:spChg>
        <pc:spChg chg="mod">
          <ac:chgData name="EMILIO MARTINEZ NUÑEZ" userId="3f8c1d5a-aa65-4414-838e-75af189ed68c" providerId="ADAL" clId="{C4C323B0-C16C-45DB-8737-AC08F70D143A}" dt="2022-01-20T16:55:58.345" v="448" actId="338"/>
          <ac:spMkLst>
            <pc:docMk/>
            <pc:sldMk cId="3903308248" sldId="445"/>
            <ac:spMk id="269" creationId="{5CC8E8DB-F065-4367-B561-5C41DBC5355D}"/>
          </ac:spMkLst>
        </pc:spChg>
        <pc:spChg chg="mod">
          <ac:chgData name="EMILIO MARTINEZ NUÑEZ" userId="3f8c1d5a-aa65-4414-838e-75af189ed68c" providerId="ADAL" clId="{C4C323B0-C16C-45DB-8737-AC08F70D143A}" dt="2022-01-20T16:55:58.345" v="448" actId="338"/>
          <ac:spMkLst>
            <pc:docMk/>
            <pc:sldMk cId="3903308248" sldId="445"/>
            <ac:spMk id="270" creationId="{7F1B9D21-4DA4-417D-8263-FD34D11A53F6}"/>
          </ac:spMkLst>
        </pc:spChg>
        <pc:spChg chg="mod">
          <ac:chgData name="EMILIO MARTINEZ NUÑEZ" userId="3f8c1d5a-aa65-4414-838e-75af189ed68c" providerId="ADAL" clId="{C4C323B0-C16C-45DB-8737-AC08F70D143A}" dt="2022-01-20T16:55:58.345" v="448" actId="338"/>
          <ac:spMkLst>
            <pc:docMk/>
            <pc:sldMk cId="3903308248" sldId="445"/>
            <ac:spMk id="271" creationId="{340E4EDF-639E-4C61-A67A-EF5D19122C37}"/>
          </ac:spMkLst>
        </pc:spChg>
        <pc:spChg chg="mod">
          <ac:chgData name="EMILIO MARTINEZ NUÑEZ" userId="3f8c1d5a-aa65-4414-838e-75af189ed68c" providerId="ADAL" clId="{C4C323B0-C16C-45DB-8737-AC08F70D143A}" dt="2022-01-20T16:55:58.345" v="448" actId="338"/>
          <ac:spMkLst>
            <pc:docMk/>
            <pc:sldMk cId="3903308248" sldId="445"/>
            <ac:spMk id="272" creationId="{43C9CC20-4BCB-47C5-B040-8B934D8A9DF9}"/>
          </ac:spMkLst>
        </pc:spChg>
        <pc:spChg chg="mod">
          <ac:chgData name="EMILIO MARTINEZ NUÑEZ" userId="3f8c1d5a-aa65-4414-838e-75af189ed68c" providerId="ADAL" clId="{C4C323B0-C16C-45DB-8737-AC08F70D143A}" dt="2022-01-20T16:55:58.345" v="448" actId="338"/>
          <ac:spMkLst>
            <pc:docMk/>
            <pc:sldMk cId="3903308248" sldId="445"/>
            <ac:spMk id="273" creationId="{4873C92A-9116-45AE-917C-F3AFB3CF3870}"/>
          </ac:spMkLst>
        </pc:spChg>
        <pc:spChg chg="mod">
          <ac:chgData name="EMILIO MARTINEZ NUÑEZ" userId="3f8c1d5a-aa65-4414-838e-75af189ed68c" providerId="ADAL" clId="{C4C323B0-C16C-45DB-8737-AC08F70D143A}" dt="2022-01-20T16:55:58.345" v="448" actId="338"/>
          <ac:spMkLst>
            <pc:docMk/>
            <pc:sldMk cId="3903308248" sldId="445"/>
            <ac:spMk id="274" creationId="{8C8E042B-CF86-47BF-81CB-0A72E31B11EB}"/>
          </ac:spMkLst>
        </pc:spChg>
        <pc:spChg chg="mod">
          <ac:chgData name="EMILIO MARTINEZ NUÑEZ" userId="3f8c1d5a-aa65-4414-838e-75af189ed68c" providerId="ADAL" clId="{C4C323B0-C16C-45DB-8737-AC08F70D143A}" dt="2022-01-20T16:55:58.345" v="448" actId="338"/>
          <ac:spMkLst>
            <pc:docMk/>
            <pc:sldMk cId="3903308248" sldId="445"/>
            <ac:spMk id="275" creationId="{870D2F5B-1310-4E6C-93A3-2B1106487FFF}"/>
          </ac:spMkLst>
        </pc:spChg>
        <pc:spChg chg="mod">
          <ac:chgData name="EMILIO MARTINEZ NUÑEZ" userId="3f8c1d5a-aa65-4414-838e-75af189ed68c" providerId="ADAL" clId="{C4C323B0-C16C-45DB-8737-AC08F70D143A}" dt="2022-01-20T16:55:58.345" v="448" actId="338"/>
          <ac:spMkLst>
            <pc:docMk/>
            <pc:sldMk cId="3903308248" sldId="445"/>
            <ac:spMk id="276" creationId="{E3C9DBDD-EFB5-45D5-8372-32ECF4404EBE}"/>
          </ac:spMkLst>
        </pc:spChg>
        <pc:spChg chg="mod">
          <ac:chgData name="EMILIO MARTINEZ NUÑEZ" userId="3f8c1d5a-aa65-4414-838e-75af189ed68c" providerId="ADAL" clId="{C4C323B0-C16C-45DB-8737-AC08F70D143A}" dt="2022-01-20T16:55:58.345" v="448" actId="338"/>
          <ac:spMkLst>
            <pc:docMk/>
            <pc:sldMk cId="3903308248" sldId="445"/>
            <ac:spMk id="277" creationId="{F0CCE3F8-EF8C-4B31-8FB9-A6AB93C2D109}"/>
          </ac:spMkLst>
        </pc:spChg>
        <pc:spChg chg="mod">
          <ac:chgData name="EMILIO MARTINEZ NUÑEZ" userId="3f8c1d5a-aa65-4414-838e-75af189ed68c" providerId="ADAL" clId="{C4C323B0-C16C-45DB-8737-AC08F70D143A}" dt="2022-01-20T16:55:58.345" v="448" actId="338"/>
          <ac:spMkLst>
            <pc:docMk/>
            <pc:sldMk cId="3903308248" sldId="445"/>
            <ac:spMk id="278" creationId="{05383687-BC3D-426E-9428-1BE43E707DA1}"/>
          </ac:spMkLst>
        </pc:spChg>
        <pc:spChg chg="mod">
          <ac:chgData name="EMILIO MARTINEZ NUÑEZ" userId="3f8c1d5a-aa65-4414-838e-75af189ed68c" providerId="ADAL" clId="{C4C323B0-C16C-45DB-8737-AC08F70D143A}" dt="2022-01-20T16:55:58.345" v="448" actId="338"/>
          <ac:spMkLst>
            <pc:docMk/>
            <pc:sldMk cId="3903308248" sldId="445"/>
            <ac:spMk id="279" creationId="{08019DB1-842B-45B2-9D05-9AD4ADC2EA02}"/>
          </ac:spMkLst>
        </pc:spChg>
        <pc:spChg chg="mod">
          <ac:chgData name="EMILIO MARTINEZ NUÑEZ" userId="3f8c1d5a-aa65-4414-838e-75af189ed68c" providerId="ADAL" clId="{C4C323B0-C16C-45DB-8737-AC08F70D143A}" dt="2022-01-20T16:55:58.345" v="448" actId="338"/>
          <ac:spMkLst>
            <pc:docMk/>
            <pc:sldMk cId="3903308248" sldId="445"/>
            <ac:spMk id="280" creationId="{A7EB1EA2-D37F-4252-9F5F-13AE38AF7148}"/>
          </ac:spMkLst>
        </pc:spChg>
        <pc:spChg chg="mod">
          <ac:chgData name="EMILIO MARTINEZ NUÑEZ" userId="3f8c1d5a-aa65-4414-838e-75af189ed68c" providerId="ADAL" clId="{C4C323B0-C16C-45DB-8737-AC08F70D143A}" dt="2022-01-20T16:55:58.345" v="448" actId="338"/>
          <ac:spMkLst>
            <pc:docMk/>
            <pc:sldMk cId="3903308248" sldId="445"/>
            <ac:spMk id="281" creationId="{39DCD7F9-56D5-47F7-9C5C-5CB5E9B702AE}"/>
          </ac:spMkLst>
        </pc:spChg>
        <pc:spChg chg="mod">
          <ac:chgData name="EMILIO MARTINEZ NUÑEZ" userId="3f8c1d5a-aa65-4414-838e-75af189ed68c" providerId="ADAL" clId="{C4C323B0-C16C-45DB-8737-AC08F70D143A}" dt="2022-01-20T16:55:58.345" v="448" actId="338"/>
          <ac:spMkLst>
            <pc:docMk/>
            <pc:sldMk cId="3903308248" sldId="445"/>
            <ac:spMk id="282" creationId="{FB0E6D7C-BB35-408A-93DC-11AC30460032}"/>
          </ac:spMkLst>
        </pc:spChg>
        <pc:spChg chg="mod">
          <ac:chgData name="EMILIO MARTINEZ NUÑEZ" userId="3f8c1d5a-aa65-4414-838e-75af189ed68c" providerId="ADAL" clId="{C4C323B0-C16C-45DB-8737-AC08F70D143A}" dt="2022-01-20T16:55:58.345" v="448" actId="338"/>
          <ac:spMkLst>
            <pc:docMk/>
            <pc:sldMk cId="3903308248" sldId="445"/>
            <ac:spMk id="283" creationId="{A55CDB3D-E4CA-4D60-9C50-3ED23F5314BD}"/>
          </ac:spMkLst>
        </pc:spChg>
        <pc:spChg chg="mod">
          <ac:chgData name="EMILIO MARTINEZ NUÑEZ" userId="3f8c1d5a-aa65-4414-838e-75af189ed68c" providerId="ADAL" clId="{C4C323B0-C16C-45DB-8737-AC08F70D143A}" dt="2022-01-20T16:55:58.345" v="448" actId="338"/>
          <ac:spMkLst>
            <pc:docMk/>
            <pc:sldMk cId="3903308248" sldId="445"/>
            <ac:spMk id="284" creationId="{FEE57430-B482-4FC4-B4E2-9CC559C99951}"/>
          </ac:spMkLst>
        </pc:spChg>
        <pc:spChg chg="mod">
          <ac:chgData name="EMILIO MARTINEZ NUÑEZ" userId="3f8c1d5a-aa65-4414-838e-75af189ed68c" providerId="ADAL" clId="{C4C323B0-C16C-45DB-8737-AC08F70D143A}" dt="2022-01-20T16:55:58.345" v="448" actId="338"/>
          <ac:spMkLst>
            <pc:docMk/>
            <pc:sldMk cId="3903308248" sldId="445"/>
            <ac:spMk id="285" creationId="{0EB6B99D-D58E-406A-A68E-AC2324FEC126}"/>
          </ac:spMkLst>
        </pc:spChg>
        <pc:spChg chg="mod">
          <ac:chgData name="EMILIO MARTINEZ NUÑEZ" userId="3f8c1d5a-aa65-4414-838e-75af189ed68c" providerId="ADAL" clId="{C4C323B0-C16C-45DB-8737-AC08F70D143A}" dt="2022-01-20T16:55:58.345" v="448" actId="338"/>
          <ac:spMkLst>
            <pc:docMk/>
            <pc:sldMk cId="3903308248" sldId="445"/>
            <ac:spMk id="286" creationId="{45608BAC-F9A7-49F6-8D2C-C98F7A1123C0}"/>
          </ac:spMkLst>
        </pc:spChg>
        <pc:spChg chg="mod">
          <ac:chgData name="EMILIO MARTINEZ NUÑEZ" userId="3f8c1d5a-aa65-4414-838e-75af189ed68c" providerId="ADAL" clId="{C4C323B0-C16C-45DB-8737-AC08F70D143A}" dt="2022-01-20T16:55:58.345" v="448" actId="338"/>
          <ac:spMkLst>
            <pc:docMk/>
            <pc:sldMk cId="3903308248" sldId="445"/>
            <ac:spMk id="287" creationId="{C804EAE1-7750-42F2-AF45-6FCB9A0C6D30}"/>
          </ac:spMkLst>
        </pc:spChg>
        <pc:spChg chg="mod">
          <ac:chgData name="EMILIO MARTINEZ NUÑEZ" userId="3f8c1d5a-aa65-4414-838e-75af189ed68c" providerId="ADAL" clId="{C4C323B0-C16C-45DB-8737-AC08F70D143A}" dt="2022-01-20T16:55:58.345" v="448" actId="338"/>
          <ac:spMkLst>
            <pc:docMk/>
            <pc:sldMk cId="3903308248" sldId="445"/>
            <ac:spMk id="288" creationId="{528F5B48-BE41-438B-8C7C-EF4D3D0F4A9C}"/>
          </ac:spMkLst>
        </pc:spChg>
        <pc:spChg chg="mod">
          <ac:chgData name="EMILIO MARTINEZ NUÑEZ" userId="3f8c1d5a-aa65-4414-838e-75af189ed68c" providerId="ADAL" clId="{C4C323B0-C16C-45DB-8737-AC08F70D143A}" dt="2022-01-20T16:55:58.345" v="448" actId="338"/>
          <ac:spMkLst>
            <pc:docMk/>
            <pc:sldMk cId="3903308248" sldId="445"/>
            <ac:spMk id="289" creationId="{9D08E4B5-6225-4130-A05A-A96F2104B848}"/>
          </ac:spMkLst>
        </pc:spChg>
        <pc:spChg chg="mod">
          <ac:chgData name="EMILIO MARTINEZ NUÑEZ" userId="3f8c1d5a-aa65-4414-838e-75af189ed68c" providerId="ADAL" clId="{C4C323B0-C16C-45DB-8737-AC08F70D143A}" dt="2022-01-20T16:55:58.345" v="448" actId="338"/>
          <ac:spMkLst>
            <pc:docMk/>
            <pc:sldMk cId="3903308248" sldId="445"/>
            <ac:spMk id="290" creationId="{3D056933-78C1-4E01-A567-4726E5257B83}"/>
          </ac:spMkLst>
        </pc:spChg>
        <pc:spChg chg="mod">
          <ac:chgData name="EMILIO MARTINEZ NUÑEZ" userId="3f8c1d5a-aa65-4414-838e-75af189ed68c" providerId="ADAL" clId="{C4C323B0-C16C-45DB-8737-AC08F70D143A}" dt="2022-01-20T16:55:58.345" v="448" actId="338"/>
          <ac:spMkLst>
            <pc:docMk/>
            <pc:sldMk cId="3903308248" sldId="445"/>
            <ac:spMk id="291" creationId="{86E3A8A6-4D3C-43C4-B7D0-E954F312A72F}"/>
          </ac:spMkLst>
        </pc:spChg>
        <pc:spChg chg="mod">
          <ac:chgData name="EMILIO MARTINEZ NUÑEZ" userId="3f8c1d5a-aa65-4414-838e-75af189ed68c" providerId="ADAL" clId="{C4C323B0-C16C-45DB-8737-AC08F70D143A}" dt="2022-01-20T16:55:58.345" v="448" actId="338"/>
          <ac:spMkLst>
            <pc:docMk/>
            <pc:sldMk cId="3903308248" sldId="445"/>
            <ac:spMk id="292" creationId="{E805EAB5-5772-41B4-9011-AD64EAB67F5D}"/>
          </ac:spMkLst>
        </pc:spChg>
        <pc:spChg chg="mod">
          <ac:chgData name="EMILIO MARTINEZ NUÑEZ" userId="3f8c1d5a-aa65-4414-838e-75af189ed68c" providerId="ADAL" clId="{C4C323B0-C16C-45DB-8737-AC08F70D143A}" dt="2022-01-20T16:55:58.345" v="448" actId="338"/>
          <ac:spMkLst>
            <pc:docMk/>
            <pc:sldMk cId="3903308248" sldId="445"/>
            <ac:spMk id="293" creationId="{BAFE50F1-4D56-4679-87A9-3DF4DE69D13C}"/>
          </ac:spMkLst>
        </pc:spChg>
        <pc:spChg chg="mod">
          <ac:chgData name="EMILIO MARTINEZ NUÑEZ" userId="3f8c1d5a-aa65-4414-838e-75af189ed68c" providerId="ADAL" clId="{C4C323B0-C16C-45DB-8737-AC08F70D143A}" dt="2022-01-20T16:55:58.345" v="448" actId="338"/>
          <ac:spMkLst>
            <pc:docMk/>
            <pc:sldMk cId="3903308248" sldId="445"/>
            <ac:spMk id="294" creationId="{F36B09C2-81EE-4CC6-95DC-BD21D30681A9}"/>
          </ac:spMkLst>
        </pc:spChg>
        <pc:spChg chg="mod">
          <ac:chgData name="EMILIO MARTINEZ NUÑEZ" userId="3f8c1d5a-aa65-4414-838e-75af189ed68c" providerId="ADAL" clId="{C4C323B0-C16C-45DB-8737-AC08F70D143A}" dt="2022-01-20T16:55:58.345" v="448" actId="338"/>
          <ac:spMkLst>
            <pc:docMk/>
            <pc:sldMk cId="3903308248" sldId="445"/>
            <ac:spMk id="295" creationId="{9DF9B11D-9ABC-409B-9C7E-DE0F47512D36}"/>
          </ac:spMkLst>
        </pc:spChg>
        <pc:spChg chg="mod">
          <ac:chgData name="EMILIO MARTINEZ NUÑEZ" userId="3f8c1d5a-aa65-4414-838e-75af189ed68c" providerId="ADAL" clId="{C4C323B0-C16C-45DB-8737-AC08F70D143A}" dt="2022-01-20T16:55:58.345" v="448" actId="338"/>
          <ac:spMkLst>
            <pc:docMk/>
            <pc:sldMk cId="3903308248" sldId="445"/>
            <ac:spMk id="296" creationId="{E32568BD-D0E7-4B2E-9096-16227514E54B}"/>
          </ac:spMkLst>
        </pc:spChg>
        <pc:spChg chg="mod">
          <ac:chgData name="EMILIO MARTINEZ NUÑEZ" userId="3f8c1d5a-aa65-4414-838e-75af189ed68c" providerId="ADAL" clId="{C4C323B0-C16C-45DB-8737-AC08F70D143A}" dt="2022-01-20T16:55:58.345" v="448" actId="338"/>
          <ac:spMkLst>
            <pc:docMk/>
            <pc:sldMk cId="3903308248" sldId="445"/>
            <ac:spMk id="297" creationId="{0C7A372B-4317-4CBF-B5DF-1E0AD0ADDABC}"/>
          </ac:spMkLst>
        </pc:spChg>
        <pc:spChg chg="mod">
          <ac:chgData name="EMILIO MARTINEZ NUÑEZ" userId="3f8c1d5a-aa65-4414-838e-75af189ed68c" providerId="ADAL" clId="{C4C323B0-C16C-45DB-8737-AC08F70D143A}" dt="2022-01-20T16:55:58.345" v="448" actId="338"/>
          <ac:spMkLst>
            <pc:docMk/>
            <pc:sldMk cId="3903308248" sldId="445"/>
            <ac:spMk id="298" creationId="{4A88AB23-E7C5-48AC-A051-39B4FF9BE293}"/>
          </ac:spMkLst>
        </pc:spChg>
        <pc:spChg chg="mod">
          <ac:chgData name="EMILIO MARTINEZ NUÑEZ" userId="3f8c1d5a-aa65-4414-838e-75af189ed68c" providerId="ADAL" clId="{C4C323B0-C16C-45DB-8737-AC08F70D143A}" dt="2022-01-20T16:55:58.345" v="448" actId="338"/>
          <ac:spMkLst>
            <pc:docMk/>
            <pc:sldMk cId="3903308248" sldId="445"/>
            <ac:spMk id="299" creationId="{B1B88B9D-CA45-4087-A9AB-7B0A52ABCF64}"/>
          </ac:spMkLst>
        </pc:spChg>
        <pc:spChg chg="mod">
          <ac:chgData name="EMILIO MARTINEZ NUÑEZ" userId="3f8c1d5a-aa65-4414-838e-75af189ed68c" providerId="ADAL" clId="{C4C323B0-C16C-45DB-8737-AC08F70D143A}" dt="2022-01-20T16:55:58.345" v="448" actId="338"/>
          <ac:spMkLst>
            <pc:docMk/>
            <pc:sldMk cId="3903308248" sldId="445"/>
            <ac:spMk id="300" creationId="{6ED75860-900E-4774-B19A-AF854BACA854}"/>
          </ac:spMkLst>
        </pc:spChg>
        <pc:spChg chg="mod">
          <ac:chgData name="EMILIO MARTINEZ NUÑEZ" userId="3f8c1d5a-aa65-4414-838e-75af189ed68c" providerId="ADAL" clId="{C4C323B0-C16C-45DB-8737-AC08F70D143A}" dt="2022-01-20T16:55:58.345" v="448" actId="338"/>
          <ac:spMkLst>
            <pc:docMk/>
            <pc:sldMk cId="3903308248" sldId="445"/>
            <ac:spMk id="301" creationId="{CF3BF489-337B-4A38-9456-4EF523DC9601}"/>
          </ac:spMkLst>
        </pc:spChg>
        <pc:spChg chg="mod">
          <ac:chgData name="EMILIO MARTINEZ NUÑEZ" userId="3f8c1d5a-aa65-4414-838e-75af189ed68c" providerId="ADAL" clId="{C4C323B0-C16C-45DB-8737-AC08F70D143A}" dt="2022-01-20T16:55:58.345" v="448" actId="338"/>
          <ac:spMkLst>
            <pc:docMk/>
            <pc:sldMk cId="3903308248" sldId="445"/>
            <ac:spMk id="302" creationId="{C358F61E-ABA4-4BAD-941C-2CAB59D83020}"/>
          </ac:spMkLst>
        </pc:spChg>
        <pc:spChg chg="mod">
          <ac:chgData name="EMILIO MARTINEZ NUÑEZ" userId="3f8c1d5a-aa65-4414-838e-75af189ed68c" providerId="ADAL" clId="{C4C323B0-C16C-45DB-8737-AC08F70D143A}" dt="2022-01-20T16:55:58.345" v="448" actId="338"/>
          <ac:spMkLst>
            <pc:docMk/>
            <pc:sldMk cId="3903308248" sldId="445"/>
            <ac:spMk id="303" creationId="{62D136EA-F0A8-4E66-9BC2-20D2DA969576}"/>
          </ac:spMkLst>
        </pc:spChg>
        <pc:spChg chg="mod">
          <ac:chgData name="EMILIO MARTINEZ NUÑEZ" userId="3f8c1d5a-aa65-4414-838e-75af189ed68c" providerId="ADAL" clId="{C4C323B0-C16C-45DB-8737-AC08F70D143A}" dt="2022-01-20T16:55:58.345" v="448" actId="338"/>
          <ac:spMkLst>
            <pc:docMk/>
            <pc:sldMk cId="3903308248" sldId="445"/>
            <ac:spMk id="304" creationId="{4E6DCCBB-D844-4174-9B03-0E887DC66C98}"/>
          </ac:spMkLst>
        </pc:spChg>
        <pc:spChg chg="mod">
          <ac:chgData name="EMILIO MARTINEZ NUÑEZ" userId="3f8c1d5a-aa65-4414-838e-75af189ed68c" providerId="ADAL" clId="{C4C323B0-C16C-45DB-8737-AC08F70D143A}" dt="2022-01-20T16:55:58.345" v="448" actId="338"/>
          <ac:spMkLst>
            <pc:docMk/>
            <pc:sldMk cId="3903308248" sldId="445"/>
            <ac:spMk id="305" creationId="{06358BD0-EC5C-4E84-9502-906AE6EBC7D2}"/>
          </ac:spMkLst>
        </pc:spChg>
        <pc:grpChg chg="mod">
          <ac:chgData name="EMILIO MARTINEZ NUÑEZ" userId="3f8c1d5a-aa65-4414-838e-75af189ed68c" providerId="ADAL" clId="{C4C323B0-C16C-45DB-8737-AC08F70D143A}" dt="2022-01-20T16:55:58.345" v="448" actId="338"/>
          <ac:grpSpMkLst>
            <pc:docMk/>
            <pc:sldMk cId="3903308248" sldId="445"/>
            <ac:grpSpMk id="1" creationId="{00000000-0000-0000-0000-000000000000}"/>
          </ac:grpSpMkLst>
        </pc:grpChg>
        <pc:grpChg chg="mod">
          <ac:chgData name="EMILIO MARTINEZ NUÑEZ" userId="3f8c1d5a-aa65-4414-838e-75af189ed68c" providerId="ADAL" clId="{C4C323B0-C16C-45DB-8737-AC08F70D143A}" dt="2022-01-20T16:55:58.345" v="448" actId="338"/>
          <ac:grpSpMkLst>
            <pc:docMk/>
            <pc:sldMk cId="3903308248" sldId="445"/>
            <ac:grpSpMk id="13" creationId="{B1F44F38-89DE-40A1-BDB9-699E37466518}"/>
          </ac:grpSpMkLst>
        </pc:grpChg>
        <pc:grpChg chg="mod">
          <ac:chgData name="EMILIO MARTINEZ NUÑEZ" userId="3f8c1d5a-aa65-4414-838e-75af189ed68c" providerId="ADAL" clId="{C4C323B0-C16C-45DB-8737-AC08F70D143A}" dt="2022-01-20T16:55:58.345" v="448" actId="338"/>
          <ac:grpSpMkLst>
            <pc:docMk/>
            <pc:sldMk cId="3903308248" sldId="445"/>
            <ac:grpSpMk id="15" creationId="{4AD10E9A-4036-4A78-99DF-3D742B8012AD}"/>
          </ac:grpSpMkLst>
        </pc:grpChg>
        <pc:picChg chg="add del mod">
          <ac:chgData name="EMILIO MARTINEZ NUÑEZ" userId="3f8c1d5a-aa65-4414-838e-75af189ed68c" providerId="ADAL" clId="{C4C323B0-C16C-45DB-8737-AC08F70D143A}" dt="2022-01-20T16:57:59.989" v="455" actId="14826"/>
          <ac:picMkLst>
            <pc:docMk/>
            <pc:sldMk cId="3903308248" sldId="445"/>
            <ac:picMk id="8" creationId="{D059AD08-BCE0-4417-8F53-40C9CA980B3E}"/>
          </ac:picMkLst>
        </pc:picChg>
        <pc:picChg chg="add del mod">
          <ac:chgData name="EMILIO MARTINEZ NUÑEZ" userId="3f8c1d5a-aa65-4414-838e-75af189ed68c" providerId="ADAL" clId="{C4C323B0-C16C-45DB-8737-AC08F70D143A}" dt="2022-01-20T16:55:37.414" v="445" actId="931"/>
          <ac:picMkLst>
            <pc:docMk/>
            <pc:sldMk cId="3903308248" sldId="445"/>
            <ac:picMk id="12" creationId="{3EAE2BF6-7708-44F8-9B52-8C62DF73E6C2}"/>
          </ac:picMkLst>
        </pc:picChg>
        <pc:cxnChg chg="del">
          <ac:chgData name="EMILIO MARTINEZ NUÑEZ" userId="3f8c1d5a-aa65-4414-838e-75af189ed68c" providerId="ADAL" clId="{C4C323B0-C16C-45DB-8737-AC08F70D143A}" dt="2022-01-20T16:29:40.994" v="406" actId="478"/>
          <ac:cxnSpMkLst>
            <pc:docMk/>
            <pc:sldMk cId="3903308248" sldId="445"/>
            <ac:cxnSpMk id="10" creationId="{4A3E539A-8866-44A1-97A2-9AB176027F5A}"/>
          </ac:cxnSpMkLst>
        </pc:cxnChg>
      </pc:sldChg>
      <pc:sldChg chg="addSp delSp modSp add mod delAnim">
        <pc:chgData name="EMILIO MARTINEZ NUÑEZ" userId="3f8c1d5a-aa65-4414-838e-75af189ed68c" providerId="ADAL" clId="{C4C323B0-C16C-45DB-8737-AC08F70D143A}" dt="2022-03-15T16:51:32.839" v="1906" actId="20577"/>
        <pc:sldMkLst>
          <pc:docMk/>
          <pc:sldMk cId="2186824167" sldId="446"/>
        </pc:sldMkLst>
        <pc:spChg chg="mod">
          <ac:chgData name="EMILIO MARTINEZ NUÑEZ" userId="3f8c1d5a-aa65-4414-838e-75af189ed68c" providerId="ADAL" clId="{C4C323B0-C16C-45DB-8737-AC08F70D143A}" dt="2022-03-15T16:51:32.839" v="1906" actId="20577"/>
          <ac:spMkLst>
            <pc:docMk/>
            <pc:sldMk cId="2186824167" sldId="446"/>
            <ac:spMk id="3" creationId="{DEFB286A-4429-46BF-BD6A-87A0DF15A054}"/>
          </ac:spMkLst>
        </pc:spChg>
        <pc:spChg chg="del">
          <ac:chgData name="EMILIO MARTINEZ NUÑEZ" userId="3f8c1d5a-aa65-4414-838e-75af189ed68c" providerId="ADAL" clId="{C4C323B0-C16C-45DB-8737-AC08F70D143A}" dt="2022-01-20T17:09:46.124" v="633" actId="478"/>
          <ac:spMkLst>
            <pc:docMk/>
            <pc:sldMk cId="2186824167" sldId="446"/>
            <ac:spMk id="5" creationId="{4386119D-BBAB-41EC-874C-322D3724CC68}"/>
          </ac:spMkLst>
        </pc:spChg>
        <pc:spChg chg="add del mod">
          <ac:chgData name="EMILIO MARTINEZ NUÑEZ" userId="3f8c1d5a-aa65-4414-838e-75af189ed68c" providerId="ADAL" clId="{C4C323B0-C16C-45DB-8737-AC08F70D143A}" dt="2022-01-20T17:10:03.016" v="634" actId="478"/>
          <ac:spMkLst>
            <pc:docMk/>
            <pc:sldMk cId="2186824167" sldId="446"/>
            <ac:spMk id="13" creationId="{79E84EA8-B478-46A5-A74E-406216477E92}"/>
          </ac:spMkLst>
        </pc:spChg>
        <pc:spChg chg="add del">
          <ac:chgData name="EMILIO MARTINEZ NUÑEZ" userId="3f8c1d5a-aa65-4414-838e-75af189ed68c" providerId="ADAL" clId="{C4C323B0-C16C-45DB-8737-AC08F70D143A}" dt="2022-01-20T17:08:49.274" v="618" actId="22"/>
          <ac:spMkLst>
            <pc:docMk/>
            <pc:sldMk cId="2186824167" sldId="446"/>
            <ac:spMk id="14" creationId="{6DA62C76-10CC-448E-99FE-98AE50DBDE1D}"/>
          </ac:spMkLst>
        </pc:spChg>
        <pc:spChg chg="add del mod">
          <ac:chgData name="EMILIO MARTINEZ NUÑEZ" userId="3f8c1d5a-aa65-4414-838e-75af189ed68c" providerId="ADAL" clId="{C4C323B0-C16C-45DB-8737-AC08F70D143A}" dt="2022-01-20T17:10:04.711" v="635" actId="478"/>
          <ac:spMkLst>
            <pc:docMk/>
            <pc:sldMk cId="2186824167" sldId="446"/>
            <ac:spMk id="16" creationId="{9EAEF841-FB44-43CC-BE40-4EE159BBE38D}"/>
          </ac:spMkLst>
        </pc:spChg>
        <pc:picChg chg="del">
          <ac:chgData name="EMILIO MARTINEZ NUÑEZ" userId="3f8c1d5a-aa65-4414-838e-75af189ed68c" providerId="ADAL" clId="{C4C323B0-C16C-45DB-8737-AC08F70D143A}" dt="2022-01-20T17:09:42.914" v="632" actId="478"/>
          <ac:picMkLst>
            <pc:docMk/>
            <pc:sldMk cId="2186824167" sldId="446"/>
            <ac:picMk id="24" creationId="{D30FEA95-9D12-4175-9CBB-CD337107CF4D}"/>
          </ac:picMkLst>
        </pc:picChg>
        <pc:picChg chg="mod">
          <ac:chgData name="EMILIO MARTINEZ NUÑEZ" userId="3f8c1d5a-aa65-4414-838e-75af189ed68c" providerId="ADAL" clId="{C4C323B0-C16C-45DB-8737-AC08F70D143A}" dt="2022-01-20T17:10:44.218" v="668" actId="12788"/>
          <ac:picMkLst>
            <pc:docMk/>
            <pc:sldMk cId="2186824167" sldId="446"/>
            <ac:picMk id="28" creationId="{6D581603-C717-46CB-92C8-EDB53F2591A7}"/>
          </ac:picMkLst>
        </pc:picChg>
      </pc:sldChg>
      <pc:sldChg chg="modSp add del mod">
        <pc:chgData name="EMILIO MARTINEZ NUÑEZ" userId="3f8c1d5a-aa65-4414-838e-75af189ed68c" providerId="ADAL" clId="{C4C323B0-C16C-45DB-8737-AC08F70D143A}" dt="2022-01-20T17:09:22.021" v="622" actId="47"/>
        <pc:sldMkLst>
          <pc:docMk/>
          <pc:sldMk cId="2845317066" sldId="447"/>
        </pc:sldMkLst>
        <pc:spChg chg="mod">
          <ac:chgData name="EMILIO MARTINEZ NUÑEZ" userId="3f8c1d5a-aa65-4414-838e-75af189ed68c" providerId="ADAL" clId="{C4C323B0-C16C-45DB-8737-AC08F70D143A}" dt="2022-01-20T17:05:21.769" v="549" actId="20577"/>
          <ac:spMkLst>
            <pc:docMk/>
            <pc:sldMk cId="2845317066" sldId="447"/>
            <ac:spMk id="2" creationId="{F227C1BD-A394-4841-AC7D-FB80EA5CC473}"/>
          </ac:spMkLst>
        </pc:spChg>
        <pc:spChg chg="mod">
          <ac:chgData name="EMILIO MARTINEZ NUÑEZ" userId="3f8c1d5a-aa65-4414-838e-75af189ed68c" providerId="ADAL" clId="{C4C323B0-C16C-45DB-8737-AC08F70D143A}" dt="2022-01-20T17:06:48.964" v="613" actId="20577"/>
          <ac:spMkLst>
            <pc:docMk/>
            <pc:sldMk cId="2845317066" sldId="447"/>
            <ac:spMk id="3" creationId="{4AA015E9-A5EB-413E-AD44-FFD6BF8BA4EA}"/>
          </ac:spMkLst>
        </pc:spChg>
        <pc:picChg chg="mod">
          <ac:chgData name="EMILIO MARTINEZ NUÑEZ" userId="3f8c1d5a-aa65-4414-838e-75af189ed68c" providerId="ADAL" clId="{C4C323B0-C16C-45DB-8737-AC08F70D143A}" dt="2022-01-20T17:07:31.705" v="615" actId="14826"/>
          <ac:picMkLst>
            <pc:docMk/>
            <pc:sldMk cId="2845317066" sldId="447"/>
            <ac:picMk id="8" creationId="{D059AD08-BCE0-4417-8F53-40C9CA980B3E}"/>
          </ac:picMkLst>
        </pc:picChg>
      </pc:sldChg>
      <pc:sldChg chg="addSp delSp modSp add mod">
        <pc:chgData name="EMILIO MARTINEZ NUÑEZ" userId="3f8c1d5a-aa65-4414-838e-75af189ed68c" providerId="ADAL" clId="{C4C323B0-C16C-45DB-8737-AC08F70D143A}" dt="2022-01-20T17:11:45.400" v="681" actId="1035"/>
        <pc:sldMkLst>
          <pc:docMk/>
          <pc:sldMk cId="3170465983" sldId="447"/>
        </pc:sldMkLst>
        <pc:spChg chg="mod">
          <ac:chgData name="EMILIO MARTINEZ NUÑEZ" userId="3f8c1d5a-aa65-4414-838e-75af189ed68c" providerId="ADAL" clId="{C4C323B0-C16C-45DB-8737-AC08F70D143A}" dt="2022-01-20T17:09:35.174" v="631" actId="20577"/>
          <ac:spMkLst>
            <pc:docMk/>
            <pc:sldMk cId="3170465983" sldId="447"/>
            <ac:spMk id="2" creationId="{EB5481E0-D051-4C2C-9E53-3DE0767FDCD4}"/>
          </ac:spMkLst>
        </pc:spChg>
        <pc:spChg chg="del">
          <ac:chgData name="EMILIO MARTINEZ NUÑEZ" userId="3f8c1d5a-aa65-4414-838e-75af189ed68c" providerId="ADAL" clId="{C4C323B0-C16C-45DB-8737-AC08F70D143A}" dt="2022-01-20T17:10:58.197" v="669" actId="478"/>
          <ac:spMkLst>
            <pc:docMk/>
            <pc:sldMk cId="3170465983" sldId="447"/>
            <ac:spMk id="3" creationId="{DEFB286A-4429-46BF-BD6A-87A0DF15A054}"/>
          </ac:spMkLst>
        </pc:spChg>
        <pc:spChg chg="del mod">
          <ac:chgData name="EMILIO MARTINEZ NUÑEZ" userId="3f8c1d5a-aa65-4414-838e-75af189ed68c" providerId="ADAL" clId="{C4C323B0-C16C-45DB-8737-AC08F70D143A}" dt="2022-01-20T17:11:09.206" v="672" actId="478"/>
          <ac:spMkLst>
            <pc:docMk/>
            <pc:sldMk cId="3170465983" sldId="447"/>
            <ac:spMk id="5" creationId="{4386119D-BBAB-41EC-874C-322D3724CC68}"/>
          </ac:spMkLst>
        </pc:spChg>
        <pc:spChg chg="add mod">
          <ac:chgData name="EMILIO MARTINEZ NUÑEZ" userId="3f8c1d5a-aa65-4414-838e-75af189ed68c" providerId="ADAL" clId="{C4C323B0-C16C-45DB-8737-AC08F70D143A}" dt="2022-01-20T17:11:45.400" v="681" actId="1035"/>
          <ac:spMkLst>
            <pc:docMk/>
            <pc:sldMk cId="3170465983" sldId="447"/>
            <ac:spMk id="11" creationId="{A427EC46-A4C6-47F4-AB35-2BDAA09EDB0F}"/>
          </ac:spMkLst>
        </pc:spChg>
        <pc:spChg chg="add del mod">
          <ac:chgData name="EMILIO MARTINEZ NUÑEZ" userId="3f8c1d5a-aa65-4414-838e-75af189ed68c" providerId="ADAL" clId="{C4C323B0-C16C-45DB-8737-AC08F70D143A}" dt="2022-01-20T17:11:30.178" v="675" actId="478"/>
          <ac:spMkLst>
            <pc:docMk/>
            <pc:sldMk cId="3170465983" sldId="447"/>
            <ac:spMk id="14" creationId="{E858CBAA-0776-4219-A18E-1AB2C03EC879}"/>
          </ac:spMkLst>
        </pc:spChg>
        <pc:picChg chg="mod">
          <ac:chgData name="EMILIO MARTINEZ NUÑEZ" userId="3f8c1d5a-aa65-4414-838e-75af189ed68c" providerId="ADAL" clId="{C4C323B0-C16C-45DB-8737-AC08F70D143A}" dt="2022-01-20T17:11:38.352" v="677" actId="12788"/>
          <ac:picMkLst>
            <pc:docMk/>
            <pc:sldMk cId="3170465983" sldId="447"/>
            <ac:picMk id="24" creationId="{D30FEA95-9D12-4175-9CBB-CD337107CF4D}"/>
          </ac:picMkLst>
        </pc:picChg>
        <pc:picChg chg="del">
          <ac:chgData name="EMILIO MARTINEZ NUÑEZ" userId="3f8c1d5a-aa65-4414-838e-75af189ed68c" providerId="ADAL" clId="{C4C323B0-C16C-45DB-8737-AC08F70D143A}" dt="2022-01-20T17:11:22.057" v="674" actId="478"/>
          <ac:picMkLst>
            <pc:docMk/>
            <pc:sldMk cId="3170465983" sldId="447"/>
            <ac:picMk id="28" creationId="{6D581603-C717-46CB-92C8-EDB53F2591A7}"/>
          </ac:picMkLst>
        </pc:picChg>
      </pc:sldChg>
      <pc:sldChg chg="ord">
        <pc:chgData name="EMILIO MARTINEZ NUÑEZ" userId="3f8c1d5a-aa65-4414-838e-75af189ed68c" providerId="ADAL" clId="{C4C323B0-C16C-45DB-8737-AC08F70D143A}" dt="2022-03-15T17:02:10.951" v="1967"/>
        <pc:sldMkLst>
          <pc:docMk/>
          <pc:sldMk cId="2524930282" sldId="449"/>
        </pc:sldMkLst>
      </pc:sldChg>
      <pc:sldChg chg="del">
        <pc:chgData name="EMILIO MARTINEZ NUÑEZ" userId="3f8c1d5a-aa65-4414-838e-75af189ed68c" providerId="ADAL" clId="{C4C323B0-C16C-45DB-8737-AC08F70D143A}" dt="2022-03-15T16:54:51.888" v="1913" actId="47"/>
        <pc:sldMkLst>
          <pc:docMk/>
          <pc:sldMk cId="837234924" sldId="453"/>
        </pc:sldMkLst>
      </pc:sldChg>
      <pc:sldChg chg="del">
        <pc:chgData name="EMILIO MARTINEZ NUÑEZ" userId="3f8c1d5a-aa65-4414-838e-75af189ed68c" providerId="ADAL" clId="{C4C323B0-C16C-45DB-8737-AC08F70D143A}" dt="2022-03-15T16:54:49.957" v="1912" actId="47"/>
        <pc:sldMkLst>
          <pc:docMk/>
          <pc:sldMk cId="292934053" sldId="454"/>
        </pc:sldMkLst>
      </pc:sldChg>
      <pc:sldChg chg="addSp delSp modSp del mod modAnim">
        <pc:chgData name="EMILIO MARTINEZ NUÑEZ" userId="3f8c1d5a-aa65-4414-838e-75af189ed68c" providerId="ADAL" clId="{C4C323B0-C16C-45DB-8737-AC08F70D143A}" dt="2022-02-01T19:23:27.550" v="891" actId="47"/>
        <pc:sldMkLst>
          <pc:docMk/>
          <pc:sldMk cId="1940316053" sldId="455"/>
        </pc:sldMkLst>
        <pc:spChg chg="add del mod">
          <ac:chgData name="EMILIO MARTINEZ NUÑEZ" userId="3f8c1d5a-aa65-4414-838e-75af189ed68c" providerId="ADAL" clId="{C4C323B0-C16C-45DB-8737-AC08F70D143A}" dt="2022-01-28T11:40:54.463" v="837" actId="20577"/>
          <ac:spMkLst>
            <pc:docMk/>
            <pc:sldMk cId="1940316053" sldId="455"/>
            <ac:spMk id="3" creationId="{DEFB286A-4429-46BF-BD6A-87A0DF15A054}"/>
          </ac:spMkLst>
        </pc:spChg>
        <pc:spChg chg="mod">
          <ac:chgData name="EMILIO MARTINEZ NUÑEZ" userId="3f8c1d5a-aa65-4414-838e-75af189ed68c" providerId="ADAL" clId="{C4C323B0-C16C-45DB-8737-AC08F70D143A}" dt="2022-01-28T11:41:14.250" v="840" actId="12788"/>
          <ac:spMkLst>
            <pc:docMk/>
            <pc:sldMk cId="1940316053" sldId="455"/>
            <ac:spMk id="5" creationId="{4386119D-BBAB-41EC-874C-322D3724CC68}"/>
          </ac:spMkLst>
        </pc:spChg>
        <pc:spChg chg="add del mod">
          <ac:chgData name="EMILIO MARTINEZ NUÑEZ" userId="3f8c1d5a-aa65-4414-838e-75af189ed68c" providerId="ADAL" clId="{C4C323B0-C16C-45DB-8737-AC08F70D143A}" dt="2022-01-28T11:41:00.350" v="838" actId="478"/>
          <ac:spMkLst>
            <pc:docMk/>
            <pc:sldMk cId="1940316053" sldId="455"/>
            <ac:spMk id="10" creationId="{EA936E23-CD5C-413E-99A9-59A393A01BDB}"/>
          </ac:spMkLst>
        </pc:spChg>
        <pc:spChg chg="add del mod">
          <ac:chgData name="EMILIO MARTINEZ NUÑEZ" userId="3f8c1d5a-aa65-4414-838e-75af189ed68c" providerId="ADAL" clId="{C4C323B0-C16C-45DB-8737-AC08F70D143A}" dt="2022-01-28T11:40:51.396" v="835" actId="478"/>
          <ac:spMkLst>
            <pc:docMk/>
            <pc:sldMk cId="1940316053" sldId="455"/>
            <ac:spMk id="15" creationId="{335245FE-A52E-40E5-A1AF-F22A507A5F01}"/>
          </ac:spMkLst>
        </pc:spChg>
        <pc:picChg chg="del">
          <ac:chgData name="EMILIO MARTINEZ NUÑEZ" userId="3f8c1d5a-aa65-4414-838e-75af189ed68c" providerId="ADAL" clId="{C4C323B0-C16C-45DB-8737-AC08F70D143A}" dt="2022-01-28T11:40:46.023" v="833" actId="478"/>
          <ac:picMkLst>
            <pc:docMk/>
            <pc:sldMk cId="1940316053" sldId="455"/>
            <ac:picMk id="13" creationId="{FE60D3ED-FFA7-4666-9D3D-9294009EFE2D}"/>
          </ac:picMkLst>
        </pc:picChg>
        <pc:picChg chg="mod">
          <ac:chgData name="EMILIO MARTINEZ NUÑEZ" userId="3f8c1d5a-aa65-4414-838e-75af189ed68c" providerId="ADAL" clId="{C4C323B0-C16C-45DB-8737-AC08F70D143A}" dt="2022-01-28T11:41:08.845" v="839" actId="12788"/>
          <ac:picMkLst>
            <pc:docMk/>
            <pc:sldMk cId="1940316053" sldId="455"/>
            <ac:picMk id="14" creationId="{DC63CBDE-F7BB-4954-A9F5-9C0FC3A7AB14}"/>
          </ac:picMkLst>
        </pc:picChg>
      </pc:sldChg>
      <pc:sldChg chg="modSp mod">
        <pc:chgData name="EMILIO MARTINEZ NUÑEZ" userId="3f8c1d5a-aa65-4414-838e-75af189ed68c" providerId="ADAL" clId="{C4C323B0-C16C-45DB-8737-AC08F70D143A}" dt="2022-02-01T19:23:31.368" v="892" actId="20577"/>
        <pc:sldMkLst>
          <pc:docMk/>
          <pc:sldMk cId="3845030179" sldId="456"/>
        </pc:sldMkLst>
        <pc:spChg chg="mod">
          <ac:chgData name="EMILIO MARTINEZ NUÑEZ" userId="3f8c1d5a-aa65-4414-838e-75af189ed68c" providerId="ADAL" clId="{C4C323B0-C16C-45DB-8737-AC08F70D143A}" dt="2022-02-01T19:23:31.368" v="892" actId="20577"/>
          <ac:spMkLst>
            <pc:docMk/>
            <pc:sldMk cId="3845030179" sldId="456"/>
            <ac:spMk id="2" creationId="{EB5481E0-D051-4C2C-9E53-3DE0767FDCD4}"/>
          </ac:spMkLst>
        </pc:spChg>
      </pc:sldChg>
      <pc:sldChg chg="modSp mod modAnim modNotesTx">
        <pc:chgData name="EMILIO MARTINEZ NUÑEZ" userId="3f8c1d5a-aa65-4414-838e-75af189ed68c" providerId="ADAL" clId="{C4C323B0-C16C-45DB-8737-AC08F70D143A}" dt="2022-03-15T17:00:45.314" v="1918" actId="1076"/>
        <pc:sldMkLst>
          <pc:docMk/>
          <pc:sldMk cId="3297537926" sldId="457"/>
        </pc:sldMkLst>
        <pc:spChg chg="mod">
          <ac:chgData name="EMILIO MARTINEZ NUÑEZ" userId="3f8c1d5a-aa65-4414-838e-75af189ed68c" providerId="ADAL" clId="{C4C323B0-C16C-45DB-8737-AC08F70D143A}" dt="2022-02-01T19:23:37.445" v="893" actId="20577"/>
          <ac:spMkLst>
            <pc:docMk/>
            <pc:sldMk cId="3297537926" sldId="457"/>
            <ac:spMk id="2" creationId="{EB5481E0-D051-4C2C-9E53-3DE0767FDCD4}"/>
          </ac:spMkLst>
        </pc:spChg>
        <pc:spChg chg="mod">
          <ac:chgData name="EMILIO MARTINEZ NUÑEZ" userId="3f8c1d5a-aa65-4414-838e-75af189ed68c" providerId="ADAL" clId="{C4C323B0-C16C-45DB-8737-AC08F70D143A}" dt="2022-01-27T18:33:26.156" v="779" actId="12"/>
          <ac:spMkLst>
            <pc:docMk/>
            <pc:sldMk cId="3297537926" sldId="457"/>
            <ac:spMk id="3" creationId="{DEFB286A-4429-46BF-BD6A-87A0DF15A054}"/>
          </ac:spMkLst>
        </pc:spChg>
        <pc:picChg chg="mod">
          <ac:chgData name="EMILIO MARTINEZ NUÑEZ" userId="3f8c1d5a-aa65-4414-838e-75af189ed68c" providerId="ADAL" clId="{C4C323B0-C16C-45DB-8737-AC08F70D143A}" dt="2022-03-15T17:00:45.314" v="1918" actId="1076"/>
          <ac:picMkLst>
            <pc:docMk/>
            <pc:sldMk cId="3297537926" sldId="457"/>
            <ac:picMk id="17" creationId="{FAEDE791-B2CF-41C1-8B87-DAE02B3D54AC}"/>
          </ac:picMkLst>
        </pc:picChg>
      </pc:sldChg>
      <pc:sldChg chg="modSp del mod">
        <pc:chgData name="EMILIO MARTINEZ NUÑEZ" userId="3f8c1d5a-aa65-4414-838e-75af189ed68c" providerId="ADAL" clId="{C4C323B0-C16C-45DB-8737-AC08F70D143A}" dt="2022-01-27T18:10:06.376" v="739" actId="47"/>
        <pc:sldMkLst>
          <pc:docMk/>
          <pc:sldMk cId="3068449918" sldId="459"/>
        </pc:sldMkLst>
        <pc:picChg chg="mod">
          <ac:chgData name="EMILIO MARTINEZ NUÑEZ" userId="3f8c1d5a-aa65-4414-838e-75af189ed68c" providerId="ADAL" clId="{C4C323B0-C16C-45DB-8737-AC08F70D143A}" dt="2022-01-27T18:09:04.142" v="729" actId="207"/>
          <ac:picMkLst>
            <pc:docMk/>
            <pc:sldMk cId="3068449918" sldId="459"/>
            <ac:picMk id="30" creationId="{92EDAE7B-7B6A-4CEB-9B7F-25943F402612}"/>
          </ac:picMkLst>
        </pc:picChg>
      </pc:sldChg>
      <pc:sldChg chg="del">
        <pc:chgData name="EMILIO MARTINEZ NUÑEZ" userId="3f8c1d5a-aa65-4414-838e-75af189ed68c" providerId="ADAL" clId="{C4C323B0-C16C-45DB-8737-AC08F70D143A}" dt="2022-01-28T11:41:28.127" v="841" actId="47"/>
        <pc:sldMkLst>
          <pc:docMk/>
          <pc:sldMk cId="2743095107" sldId="460"/>
        </pc:sldMkLst>
      </pc:sldChg>
      <pc:sldChg chg="ord">
        <pc:chgData name="EMILIO MARTINEZ NUÑEZ" userId="3f8c1d5a-aa65-4414-838e-75af189ed68c" providerId="ADAL" clId="{C4C323B0-C16C-45DB-8737-AC08F70D143A}" dt="2022-03-15T17:01:29.891" v="1920"/>
        <pc:sldMkLst>
          <pc:docMk/>
          <pc:sldMk cId="4129111352" sldId="461"/>
        </pc:sldMkLst>
      </pc:sldChg>
      <pc:sldChg chg="modSp mod">
        <pc:chgData name="EMILIO MARTINEZ NUÑEZ" userId="3f8c1d5a-aa65-4414-838e-75af189ed68c" providerId="ADAL" clId="{C4C323B0-C16C-45DB-8737-AC08F70D143A}" dt="2022-02-01T19:23:45.883" v="896" actId="20577"/>
        <pc:sldMkLst>
          <pc:docMk/>
          <pc:sldMk cId="1867572756" sldId="464"/>
        </pc:sldMkLst>
        <pc:spChg chg="mod">
          <ac:chgData name="EMILIO MARTINEZ NUÑEZ" userId="3f8c1d5a-aa65-4414-838e-75af189ed68c" providerId="ADAL" clId="{C4C323B0-C16C-45DB-8737-AC08F70D143A}" dt="2022-02-01T19:23:45.883" v="896" actId="20577"/>
          <ac:spMkLst>
            <pc:docMk/>
            <pc:sldMk cId="1867572756" sldId="464"/>
            <ac:spMk id="2" creationId="{EB5481E0-D051-4C2C-9E53-3DE0767FDCD4}"/>
          </ac:spMkLst>
        </pc:spChg>
        <pc:picChg chg="mod">
          <ac:chgData name="EMILIO MARTINEZ NUÑEZ" userId="3f8c1d5a-aa65-4414-838e-75af189ed68c" providerId="ADAL" clId="{C4C323B0-C16C-45DB-8737-AC08F70D143A}" dt="2022-02-01T18:29:25.194" v="888"/>
          <ac:picMkLst>
            <pc:docMk/>
            <pc:sldMk cId="1867572756" sldId="464"/>
            <ac:picMk id="13" creationId="{FE60D3ED-FFA7-4666-9D3D-9294009EFE2D}"/>
          </ac:picMkLst>
        </pc:picChg>
      </pc:sldChg>
      <pc:sldChg chg="modSp add mod ord">
        <pc:chgData name="EMILIO MARTINEZ NUÑEZ" userId="3f8c1d5a-aa65-4414-838e-75af189ed68c" providerId="ADAL" clId="{C4C323B0-C16C-45DB-8737-AC08F70D143A}" dt="2022-03-15T17:01:43.907" v="1940" actId="20577"/>
        <pc:sldMkLst>
          <pc:docMk/>
          <pc:sldMk cId="1603305907" sldId="465"/>
        </pc:sldMkLst>
        <pc:spChg chg="mod">
          <ac:chgData name="EMILIO MARTINEZ NUÑEZ" userId="3f8c1d5a-aa65-4414-838e-75af189ed68c" providerId="ADAL" clId="{C4C323B0-C16C-45DB-8737-AC08F70D143A}" dt="2022-03-15T17:01:43.907" v="1940" actId="20577"/>
          <ac:spMkLst>
            <pc:docMk/>
            <pc:sldMk cId="1603305907" sldId="465"/>
            <ac:spMk id="2" creationId="{EB5481E0-D051-4C2C-9E53-3DE0767FDCD4}"/>
          </ac:spMkLst>
        </pc:spChg>
        <pc:spChg chg="mod">
          <ac:chgData name="EMILIO MARTINEZ NUÑEZ" userId="3f8c1d5a-aa65-4414-838e-75af189ed68c" providerId="ADAL" clId="{C4C323B0-C16C-45DB-8737-AC08F70D143A}" dt="2022-01-28T09:16:27.345" v="817"/>
          <ac:spMkLst>
            <pc:docMk/>
            <pc:sldMk cId="1603305907" sldId="465"/>
            <ac:spMk id="3" creationId="{DEFB286A-4429-46BF-BD6A-87A0DF15A054}"/>
          </ac:spMkLst>
        </pc:spChg>
        <pc:picChg chg="mod modCrop">
          <ac:chgData name="EMILIO MARTINEZ NUÑEZ" userId="3f8c1d5a-aa65-4414-838e-75af189ed68c" providerId="ADAL" clId="{C4C323B0-C16C-45DB-8737-AC08F70D143A}" dt="2022-02-01T19:22:11.650" v="889" actId="3626"/>
          <ac:picMkLst>
            <pc:docMk/>
            <pc:sldMk cId="1603305907" sldId="465"/>
            <ac:picMk id="13" creationId="{FE60D3ED-FFA7-4666-9D3D-9294009EFE2D}"/>
          </ac:picMkLst>
        </pc:picChg>
      </pc:sldChg>
      <pc:sldChg chg="modSp add mod ord">
        <pc:chgData name="EMILIO MARTINEZ NUÑEZ" userId="3f8c1d5a-aa65-4414-838e-75af189ed68c" providerId="ADAL" clId="{C4C323B0-C16C-45DB-8737-AC08F70D143A}" dt="2022-03-15T17:01:54.712" v="1965" actId="20577"/>
        <pc:sldMkLst>
          <pc:docMk/>
          <pc:sldMk cId="1648627045" sldId="466"/>
        </pc:sldMkLst>
        <pc:spChg chg="mod">
          <ac:chgData name="EMILIO MARTINEZ NUÑEZ" userId="3f8c1d5a-aa65-4414-838e-75af189ed68c" providerId="ADAL" clId="{C4C323B0-C16C-45DB-8737-AC08F70D143A}" dt="2022-03-15T17:01:54.712" v="1965" actId="20577"/>
          <ac:spMkLst>
            <pc:docMk/>
            <pc:sldMk cId="1648627045" sldId="466"/>
            <ac:spMk id="2" creationId="{EB5481E0-D051-4C2C-9E53-3DE0767FDCD4}"/>
          </ac:spMkLst>
        </pc:spChg>
        <pc:spChg chg="mod">
          <ac:chgData name="EMILIO MARTINEZ NUÑEZ" userId="3f8c1d5a-aa65-4414-838e-75af189ed68c" providerId="ADAL" clId="{C4C323B0-C16C-45DB-8737-AC08F70D143A}" dt="2022-01-28T09:16:37.329" v="818"/>
          <ac:spMkLst>
            <pc:docMk/>
            <pc:sldMk cId="1648627045" sldId="466"/>
            <ac:spMk id="3" creationId="{DEFB286A-4429-46BF-BD6A-87A0DF15A054}"/>
          </ac:spMkLst>
        </pc:spChg>
        <pc:picChg chg="mod modCrop">
          <ac:chgData name="EMILIO MARTINEZ NUÑEZ" userId="3f8c1d5a-aa65-4414-838e-75af189ed68c" providerId="ADAL" clId="{C4C323B0-C16C-45DB-8737-AC08F70D143A}" dt="2022-02-01T19:22:58.221" v="890" actId="3626"/>
          <ac:picMkLst>
            <pc:docMk/>
            <pc:sldMk cId="1648627045" sldId="466"/>
            <ac:picMk id="13" creationId="{FE60D3ED-FFA7-4666-9D3D-9294009EFE2D}"/>
          </ac:picMkLst>
        </pc:picChg>
      </pc:sldChg>
      <pc:sldChg chg="add">
        <pc:chgData name="EMILIO MARTINEZ NUÑEZ" userId="3f8c1d5a-aa65-4414-838e-75af189ed68c" providerId="ADAL" clId="{C4C323B0-C16C-45DB-8737-AC08F70D143A}" dt="2022-03-15T16:00:43.252" v="1133"/>
        <pc:sldMkLst>
          <pc:docMk/>
          <pc:sldMk cId="4040817783" sldId="467"/>
        </pc:sldMkLst>
      </pc:sldChg>
      <pc:sldChg chg="add del">
        <pc:chgData name="EMILIO MARTINEZ NUÑEZ" userId="3f8c1d5a-aa65-4414-838e-75af189ed68c" providerId="ADAL" clId="{C4C323B0-C16C-45DB-8737-AC08F70D143A}" dt="2022-03-15T16:04:00.771" v="1202" actId="47"/>
        <pc:sldMkLst>
          <pc:docMk/>
          <pc:sldMk cId="412386570" sldId="468"/>
        </pc:sldMkLst>
      </pc:sldChg>
      <pc:sldChg chg="addSp delSp modSp add mod modAnim">
        <pc:chgData name="EMILIO MARTINEZ NUÑEZ" userId="3f8c1d5a-aa65-4414-838e-75af189ed68c" providerId="ADAL" clId="{C4C323B0-C16C-45DB-8737-AC08F70D143A}" dt="2022-03-15T16:11:24.103" v="1344"/>
        <pc:sldMkLst>
          <pc:docMk/>
          <pc:sldMk cId="656930824" sldId="468"/>
        </pc:sldMkLst>
        <pc:spChg chg="mod">
          <ac:chgData name="EMILIO MARTINEZ NUÑEZ" userId="3f8c1d5a-aa65-4414-838e-75af189ed68c" providerId="ADAL" clId="{C4C323B0-C16C-45DB-8737-AC08F70D143A}" dt="2022-03-15T16:09:31.270" v="1310" actId="20577"/>
          <ac:spMkLst>
            <pc:docMk/>
            <pc:sldMk cId="656930824" sldId="468"/>
            <ac:spMk id="2" creationId="{F227C1BD-A394-4841-AC7D-FB80EA5CC473}"/>
          </ac:spMkLst>
        </pc:spChg>
        <pc:spChg chg="mod">
          <ac:chgData name="EMILIO MARTINEZ NUÑEZ" userId="3f8c1d5a-aa65-4414-838e-75af189ed68c" providerId="ADAL" clId="{C4C323B0-C16C-45DB-8737-AC08F70D143A}" dt="2022-03-15T16:11:24.103" v="1344"/>
          <ac:spMkLst>
            <pc:docMk/>
            <pc:sldMk cId="656930824" sldId="468"/>
            <ac:spMk id="3" creationId="{4AA015E9-A5EB-413E-AD44-FFD6BF8BA4EA}"/>
          </ac:spMkLst>
        </pc:spChg>
        <pc:spChg chg="add del mod">
          <ac:chgData name="EMILIO MARTINEZ NUÑEZ" userId="3f8c1d5a-aa65-4414-838e-75af189ed68c" providerId="ADAL" clId="{C4C323B0-C16C-45DB-8737-AC08F70D143A}" dt="2022-03-15T16:04:43.674" v="1240" actId="478"/>
          <ac:spMkLst>
            <pc:docMk/>
            <pc:sldMk cId="656930824" sldId="468"/>
            <ac:spMk id="7" creationId="{68E33FA7-4319-4C65-A016-1C9772F8F574}"/>
          </ac:spMkLst>
        </pc:spChg>
        <pc:spChg chg="add del">
          <ac:chgData name="EMILIO MARTINEZ NUÑEZ" userId="3f8c1d5a-aa65-4414-838e-75af189ed68c" providerId="ADAL" clId="{C4C323B0-C16C-45DB-8737-AC08F70D143A}" dt="2022-03-15T16:09:19.720" v="1307" actId="22"/>
          <ac:spMkLst>
            <pc:docMk/>
            <pc:sldMk cId="656930824" sldId="468"/>
            <ac:spMk id="11" creationId="{190B2DF3-705A-480F-9F11-A5DAAA9DFC4B}"/>
          </ac:spMkLst>
        </pc:spChg>
        <pc:picChg chg="del">
          <ac:chgData name="EMILIO MARTINEZ NUÑEZ" userId="3f8c1d5a-aa65-4414-838e-75af189ed68c" providerId="ADAL" clId="{C4C323B0-C16C-45DB-8737-AC08F70D143A}" dt="2022-03-15T16:04:40.779" v="1239" actId="478"/>
          <ac:picMkLst>
            <pc:docMk/>
            <pc:sldMk cId="656930824" sldId="468"/>
            <ac:picMk id="8" creationId="{D059AD08-BCE0-4417-8F53-40C9CA980B3E}"/>
          </ac:picMkLst>
        </pc:picChg>
      </pc:sldChg>
      <pc:sldChg chg="modSp add mod modAnim">
        <pc:chgData name="EMILIO MARTINEZ NUÑEZ" userId="3f8c1d5a-aa65-4414-838e-75af189ed68c" providerId="ADAL" clId="{C4C323B0-C16C-45DB-8737-AC08F70D143A}" dt="2022-03-15T16:15:44.733" v="1382"/>
        <pc:sldMkLst>
          <pc:docMk/>
          <pc:sldMk cId="2209597661" sldId="469"/>
        </pc:sldMkLst>
        <pc:spChg chg="mod">
          <ac:chgData name="EMILIO MARTINEZ NUÑEZ" userId="3f8c1d5a-aa65-4414-838e-75af189ed68c" providerId="ADAL" clId="{C4C323B0-C16C-45DB-8737-AC08F70D143A}" dt="2022-03-15T16:09:35.787" v="1313" actId="20577"/>
          <ac:spMkLst>
            <pc:docMk/>
            <pc:sldMk cId="2209597661" sldId="469"/>
            <ac:spMk id="2" creationId="{F227C1BD-A394-4841-AC7D-FB80EA5CC473}"/>
          </ac:spMkLst>
        </pc:spChg>
        <pc:spChg chg="mod">
          <ac:chgData name="EMILIO MARTINEZ NUÑEZ" userId="3f8c1d5a-aa65-4414-838e-75af189ed68c" providerId="ADAL" clId="{C4C323B0-C16C-45DB-8737-AC08F70D143A}" dt="2022-03-15T16:15:44.733" v="1382"/>
          <ac:spMkLst>
            <pc:docMk/>
            <pc:sldMk cId="2209597661" sldId="469"/>
            <ac:spMk id="3" creationId="{4AA015E9-A5EB-413E-AD44-FFD6BF8BA4EA}"/>
          </ac:spMkLst>
        </pc:spChg>
      </pc:sldChg>
      <pc:sldChg chg="modSp add mod modAnim">
        <pc:chgData name="EMILIO MARTINEZ NUÑEZ" userId="3f8c1d5a-aa65-4414-838e-75af189ed68c" providerId="ADAL" clId="{C4C323B0-C16C-45DB-8737-AC08F70D143A}" dt="2022-03-15T16:25:17.663" v="1472" actId="255"/>
        <pc:sldMkLst>
          <pc:docMk/>
          <pc:sldMk cId="1421410899" sldId="470"/>
        </pc:sldMkLst>
        <pc:spChg chg="mod">
          <ac:chgData name="EMILIO MARTINEZ NUÑEZ" userId="3f8c1d5a-aa65-4414-838e-75af189ed68c" providerId="ADAL" clId="{C4C323B0-C16C-45DB-8737-AC08F70D143A}" dt="2022-03-15T16:16:18.335" v="1384" actId="20577"/>
          <ac:spMkLst>
            <pc:docMk/>
            <pc:sldMk cId="1421410899" sldId="470"/>
            <ac:spMk id="2" creationId="{F227C1BD-A394-4841-AC7D-FB80EA5CC473}"/>
          </ac:spMkLst>
        </pc:spChg>
        <pc:spChg chg="mod">
          <ac:chgData name="EMILIO MARTINEZ NUÑEZ" userId="3f8c1d5a-aa65-4414-838e-75af189ed68c" providerId="ADAL" clId="{C4C323B0-C16C-45DB-8737-AC08F70D143A}" dt="2022-03-15T16:25:17.663" v="1472" actId="255"/>
          <ac:spMkLst>
            <pc:docMk/>
            <pc:sldMk cId="1421410899" sldId="470"/>
            <ac:spMk id="3" creationId="{4AA015E9-A5EB-413E-AD44-FFD6BF8BA4EA}"/>
          </ac:spMkLst>
        </pc:spChg>
      </pc:sldChg>
      <pc:sldChg chg="modSp add mod modAnim">
        <pc:chgData name="EMILIO MARTINEZ NUÑEZ" userId="3f8c1d5a-aa65-4414-838e-75af189ed68c" providerId="ADAL" clId="{C4C323B0-C16C-45DB-8737-AC08F70D143A}" dt="2022-03-15T16:27:07.369" v="1569"/>
        <pc:sldMkLst>
          <pc:docMk/>
          <pc:sldMk cId="1082055294" sldId="471"/>
        </pc:sldMkLst>
        <pc:spChg chg="mod">
          <ac:chgData name="EMILIO MARTINEZ NUÑEZ" userId="3f8c1d5a-aa65-4414-838e-75af189ed68c" providerId="ADAL" clId="{C4C323B0-C16C-45DB-8737-AC08F70D143A}" dt="2022-03-15T16:19:30.980" v="1426" actId="20577"/>
          <ac:spMkLst>
            <pc:docMk/>
            <pc:sldMk cId="1082055294" sldId="471"/>
            <ac:spMk id="2" creationId="{F227C1BD-A394-4841-AC7D-FB80EA5CC473}"/>
          </ac:spMkLst>
        </pc:spChg>
        <pc:spChg chg="mod">
          <ac:chgData name="EMILIO MARTINEZ NUÑEZ" userId="3f8c1d5a-aa65-4414-838e-75af189ed68c" providerId="ADAL" clId="{C4C323B0-C16C-45DB-8737-AC08F70D143A}" dt="2022-03-15T16:26:50.848" v="1567" actId="20577"/>
          <ac:spMkLst>
            <pc:docMk/>
            <pc:sldMk cId="1082055294" sldId="471"/>
            <ac:spMk id="3" creationId="{4AA015E9-A5EB-413E-AD44-FFD6BF8BA4EA}"/>
          </ac:spMkLst>
        </pc:spChg>
      </pc:sldChg>
      <pc:sldChg chg="delSp modSp add mod">
        <pc:chgData name="EMILIO MARTINEZ NUÑEZ" userId="3f8c1d5a-aa65-4414-838e-75af189ed68c" providerId="ADAL" clId="{C4C323B0-C16C-45DB-8737-AC08F70D143A}" dt="2022-03-15T16:31:55.408" v="1692" actId="20577"/>
        <pc:sldMkLst>
          <pc:docMk/>
          <pc:sldMk cId="3000527149" sldId="472"/>
        </pc:sldMkLst>
        <pc:spChg chg="mod">
          <ac:chgData name="EMILIO MARTINEZ NUÑEZ" userId="3f8c1d5a-aa65-4414-838e-75af189ed68c" providerId="ADAL" clId="{C4C323B0-C16C-45DB-8737-AC08F70D143A}" dt="2022-03-15T16:28:45.536" v="1572" actId="20577"/>
          <ac:spMkLst>
            <pc:docMk/>
            <pc:sldMk cId="3000527149" sldId="472"/>
            <ac:spMk id="2" creationId="{F227C1BD-A394-4841-AC7D-FB80EA5CC473}"/>
          </ac:spMkLst>
        </pc:spChg>
        <pc:spChg chg="mod">
          <ac:chgData name="EMILIO MARTINEZ NUÑEZ" userId="3f8c1d5a-aa65-4414-838e-75af189ed68c" providerId="ADAL" clId="{C4C323B0-C16C-45DB-8737-AC08F70D143A}" dt="2022-03-15T16:31:55.408" v="1692" actId="20577"/>
          <ac:spMkLst>
            <pc:docMk/>
            <pc:sldMk cId="3000527149" sldId="472"/>
            <ac:spMk id="3" creationId="{4AA015E9-A5EB-413E-AD44-FFD6BF8BA4EA}"/>
          </ac:spMkLst>
        </pc:spChg>
        <pc:spChg chg="del">
          <ac:chgData name="EMILIO MARTINEZ NUÑEZ" userId="3f8c1d5a-aa65-4414-838e-75af189ed68c" providerId="ADAL" clId="{C4C323B0-C16C-45DB-8737-AC08F70D143A}" dt="2022-03-15T16:29:28.420" v="1659" actId="478"/>
          <ac:spMkLst>
            <pc:docMk/>
            <pc:sldMk cId="3000527149" sldId="472"/>
            <ac:spMk id="9" creationId="{2EC605F0-87CE-4A09-BED3-5EDA2D90AAE9}"/>
          </ac:spMkLst>
        </pc:spChg>
        <pc:spChg chg="del">
          <ac:chgData name="EMILIO MARTINEZ NUÑEZ" userId="3f8c1d5a-aa65-4414-838e-75af189ed68c" providerId="ADAL" clId="{C4C323B0-C16C-45DB-8737-AC08F70D143A}" dt="2022-03-15T16:29:42.844" v="1664" actId="478"/>
          <ac:spMkLst>
            <pc:docMk/>
            <pc:sldMk cId="3000527149" sldId="472"/>
            <ac:spMk id="15" creationId="{BFF76782-BE3B-4D0B-A195-39B1249780F2}"/>
          </ac:spMkLst>
        </pc:spChg>
        <pc:spChg chg="del">
          <ac:chgData name="EMILIO MARTINEZ NUÑEZ" userId="3f8c1d5a-aa65-4414-838e-75af189ed68c" providerId="ADAL" clId="{C4C323B0-C16C-45DB-8737-AC08F70D143A}" dt="2022-03-15T16:29:48.313" v="1667" actId="478"/>
          <ac:spMkLst>
            <pc:docMk/>
            <pc:sldMk cId="3000527149" sldId="472"/>
            <ac:spMk id="20" creationId="{4942C9A5-6B38-41D5-8C2A-A36C17F638A7}"/>
          </ac:spMkLst>
        </pc:spChg>
        <pc:spChg chg="del">
          <ac:chgData name="EMILIO MARTINEZ NUÑEZ" userId="3f8c1d5a-aa65-4414-838e-75af189ed68c" providerId="ADAL" clId="{C4C323B0-C16C-45DB-8737-AC08F70D143A}" dt="2022-03-15T16:29:31.088" v="1660" actId="478"/>
          <ac:spMkLst>
            <pc:docMk/>
            <pc:sldMk cId="3000527149" sldId="472"/>
            <ac:spMk id="27" creationId="{8B997B3E-4E89-454D-8E59-E0FAB101C399}"/>
          </ac:spMkLst>
        </pc:spChg>
        <pc:picChg chg="mod">
          <ac:chgData name="EMILIO MARTINEZ NUÑEZ" userId="3f8c1d5a-aa65-4414-838e-75af189ed68c" providerId="ADAL" clId="{C4C323B0-C16C-45DB-8737-AC08F70D143A}" dt="2022-03-15T16:30:04.034" v="1673" actId="14100"/>
          <ac:picMkLst>
            <pc:docMk/>
            <pc:sldMk cId="3000527149" sldId="472"/>
            <ac:picMk id="18" creationId="{83BAAF91-521E-4F2A-B21F-AF819E8E244D}"/>
          </ac:picMkLst>
        </pc:picChg>
        <pc:inkChg chg="del">
          <ac:chgData name="EMILIO MARTINEZ NUÑEZ" userId="3f8c1d5a-aa65-4414-838e-75af189ed68c" providerId="ADAL" clId="{C4C323B0-C16C-45DB-8737-AC08F70D143A}" dt="2022-03-15T16:29:44.018" v="1665" actId="478"/>
          <ac:inkMkLst>
            <pc:docMk/>
            <pc:sldMk cId="3000527149" sldId="472"/>
            <ac:inkMk id="10" creationId="{83FC9874-C9B9-4C2C-9358-9B0A19112BC7}"/>
          </ac:inkMkLst>
        </pc:inkChg>
        <pc:inkChg chg="del">
          <ac:chgData name="EMILIO MARTINEZ NUÑEZ" userId="3f8c1d5a-aa65-4414-838e-75af189ed68c" providerId="ADAL" clId="{C4C323B0-C16C-45DB-8737-AC08F70D143A}" dt="2022-03-15T16:29:26.359" v="1658" actId="478"/>
          <ac:inkMkLst>
            <pc:docMk/>
            <pc:sldMk cId="3000527149" sldId="472"/>
            <ac:inkMk id="11" creationId="{CF66A8E2-D8CA-48A0-9D33-E0DD084386A9}"/>
          </ac:inkMkLst>
        </pc:inkChg>
        <pc:inkChg chg="del">
          <ac:chgData name="EMILIO MARTINEZ NUÑEZ" userId="3f8c1d5a-aa65-4414-838e-75af189ed68c" providerId="ADAL" clId="{C4C323B0-C16C-45DB-8737-AC08F70D143A}" dt="2022-03-15T16:29:32.612" v="1661" actId="478"/>
          <ac:inkMkLst>
            <pc:docMk/>
            <pc:sldMk cId="3000527149" sldId="472"/>
            <ac:inkMk id="12" creationId="{4FC89746-9530-4D26-B291-3168A879FE4F}"/>
          </ac:inkMkLst>
        </pc:inkChg>
        <pc:inkChg chg="del">
          <ac:chgData name="EMILIO MARTINEZ NUÑEZ" userId="3f8c1d5a-aa65-4414-838e-75af189ed68c" providerId="ADAL" clId="{C4C323B0-C16C-45DB-8737-AC08F70D143A}" dt="2022-03-15T16:29:36.808" v="1663" actId="478"/>
          <ac:inkMkLst>
            <pc:docMk/>
            <pc:sldMk cId="3000527149" sldId="472"/>
            <ac:inkMk id="23" creationId="{6456D90F-A751-4C41-B63B-49741C04AD82}"/>
          </ac:inkMkLst>
        </pc:inkChg>
        <pc:inkChg chg="del">
          <ac:chgData name="EMILIO MARTINEZ NUÑEZ" userId="3f8c1d5a-aa65-4414-838e-75af189ed68c" providerId="ADAL" clId="{C4C323B0-C16C-45DB-8737-AC08F70D143A}" dt="2022-03-15T16:29:34.259" v="1662" actId="478"/>
          <ac:inkMkLst>
            <pc:docMk/>
            <pc:sldMk cId="3000527149" sldId="472"/>
            <ac:inkMk id="24" creationId="{461B538C-BA06-4F4D-AF36-6037627425CF}"/>
          </ac:inkMkLst>
        </pc:inkChg>
        <pc:inkChg chg="del">
          <ac:chgData name="EMILIO MARTINEZ NUÑEZ" userId="3f8c1d5a-aa65-4414-838e-75af189ed68c" providerId="ADAL" clId="{C4C323B0-C16C-45DB-8737-AC08F70D143A}" dt="2022-03-15T16:29:25.394" v="1657" actId="478"/>
          <ac:inkMkLst>
            <pc:docMk/>
            <pc:sldMk cId="3000527149" sldId="472"/>
            <ac:inkMk id="25" creationId="{DD1153E9-5522-4DA5-A0AB-5EC3B396022B}"/>
          </ac:inkMkLst>
        </pc:inkChg>
        <pc:inkChg chg="del">
          <ac:chgData name="EMILIO MARTINEZ NUÑEZ" userId="3f8c1d5a-aa65-4414-838e-75af189ed68c" providerId="ADAL" clId="{C4C323B0-C16C-45DB-8737-AC08F70D143A}" dt="2022-03-15T16:29:52.460" v="1669" actId="478"/>
          <ac:inkMkLst>
            <pc:docMk/>
            <pc:sldMk cId="3000527149" sldId="472"/>
            <ac:inkMk id="28" creationId="{4C9F3B35-65CE-4F59-B6EC-3D629380CE5D}"/>
          </ac:inkMkLst>
        </pc:inkChg>
        <pc:inkChg chg="del">
          <ac:chgData name="EMILIO MARTINEZ NUÑEZ" userId="3f8c1d5a-aa65-4414-838e-75af189ed68c" providerId="ADAL" clId="{C4C323B0-C16C-45DB-8737-AC08F70D143A}" dt="2022-03-15T16:29:53.625" v="1670" actId="478"/>
          <ac:inkMkLst>
            <pc:docMk/>
            <pc:sldMk cId="3000527149" sldId="472"/>
            <ac:inkMk id="29" creationId="{AE0DDB35-37C9-4CD5-9A06-EF1F8213EA22}"/>
          </ac:inkMkLst>
        </pc:inkChg>
        <pc:inkChg chg="del">
          <ac:chgData name="EMILIO MARTINEZ NUÑEZ" userId="3f8c1d5a-aa65-4414-838e-75af189ed68c" providerId="ADAL" clId="{C4C323B0-C16C-45DB-8737-AC08F70D143A}" dt="2022-03-15T16:29:56.405" v="1671" actId="478"/>
          <ac:inkMkLst>
            <pc:docMk/>
            <pc:sldMk cId="3000527149" sldId="472"/>
            <ac:inkMk id="30" creationId="{B88E5CDA-E9F3-4F6F-8E3E-A4CD863A1A44}"/>
          </ac:inkMkLst>
        </pc:inkChg>
        <pc:inkChg chg="del">
          <ac:chgData name="EMILIO MARTINEZ NUÑEZ" userId="3f8c1d5a-aa65-4414-838e-75af189ed68c" providerId="ADAL" clId="{C4C323B0-C16C-45DB-8737-AC08F70D143A}" dt="2022-03-15T16:29:24.015" v="1656" actId="478"/>
          <ac:inkMkLst>
            <pc:docMk/>
            <pc:sldMk cId="3000527149" sldId="472"/>
            <ac:inkMk id="31" creationId="{B95D6961-C54A-4D86-BFBE-AE9F58FF9E83}"/>
          </ac:inkMkLst>
        </pc:inkChg>
        <pc:cxnChg chg="del">
          <ac:chgData name="EMILIO MARTINEZ NUÑEZ" userId="3f8c1d5a-aa65-4414-838e-75af189ed68c" providerId="ADAL" clId="{C4C323B0-C16C-45DB-8737-AC08F70D143A}" dt="2022-03-15T16:29:50.075" v="1668" actId="478"/>
          <ac:cxnSpMkLst>
            <pc:docMk/>
            <pc:sldMk cId="3000527149" sldId="472"/>
            <ac:cxnSpMk id="33" creationId="{4A2BB26D-6C4C-4D5D-9F15-B1AA364CEF1C}"/>
          </ac:cxnSpMkLst>
        </pc:cxnChg>
        <pc:cxnChg chg="del">
          <ac:chgData name="EMILIO MARTINEZ NUÑEZ" userId="3f8c1d5a-aa65-4414-838e-75af189ed68c" providerId="ADAL" clId="{C4C323B0-C16C-45DB-8737-AC08F70D143A}" dt="2022-03-15T16:29:46.510" v="1666" actId="478"/>
          <ac:cxnSpMkLst>
            <pc:docMk/>
            <pc:sldMk cId="3000527149" sldId="472"/>
            <ac:cxnSpMk id="35" creationId="{C5835449-1C36-4005-81C5-42FB82CDB08E}"/>
          </ac:cxnSpMkLst>
        </pc:cxnChg>
      </pc:sldChg>
      <pc:sldChg chg="modSp add mod modAnim">
        <pc:chgData name="EMILIO MARTINEZ NUÑEZ" userId="3f8c1d5a-aa65-4414-838e-75af189ed68c" providerId="ADAL" clId="{C4C323B0-C16C-45DB-8737-AC08F70D143A}" dt="2022-03-15T16:34:04.380" v="1731" actId="20577"/>
        <pc:sldMkLst>
          <pc:docMk/>
          <pc:sldMk cId="2623485291" sldId="473"/>
        </pc:sldMkLst>
        <pc:spChg chg="mod">
          <ac:chgData name="EMILIO MARTINEZ NUÑEZ" userId="3f8c1d5a-aa65-4414-838e-75af189ed68c" providerId="ADAL" clId="{C4C323B0-C16C-45DB-8737-AC08F70D143A}" dt="2022-03-15T16:30:39.449" v="1680" actId="20577"/>
          <ac:spMkLst>
            <pc:docMk/>
            <pc:sldMk cId="2623485291" sldId="473"/>
            <ac:spMk id="2" creationId="{F227C1BD-A394-4841-AC7D-FB80EA5CC473}"/>
          </ac:spMkLst>
        </pc:spChg>
        <pc:spChg chg="mod">
          <ac:chgData name="EMILIO MARTINEZ NUÑEZ" userId="3f8c1d5a-aa65-4414-838e-75af189ed68c" providerId="ADAL" clId="{C4C323B0-C16C-45DB-8737-AC08F70D143A}" dt="2022-03-15T16:34:04.380" v="1731" actId="20577"/>
          <ac:spMkLst>
            <pc:docMk/>
            <pc:sldMk cId="2623485291" sldId="473"/>
            <ac:spMk id="3" creationId="{4AA015E9-A5EB-413E-AD44-FFD6BF8BA4EA}"/>
          </ac:spMkLst>
        </pc:spChg>
      </pc:sldChg>
      <pc:sldChg chg="add del">
        <pc:chgData name="EMILIO MARTINEZ NUÑEZ" userId="3f8c1d5a-aa65-4414-838e-75af189ed68c" providerId="ADAL" clId="{C4C323B0-C16C-45DB-8737-AC08F70D143A}" dt="2022-03-15T16:46:33.467" v="1735" actId="47"/>
        <pc:sldMkLst>
          <pc:docMk/>
          <pc:sldMk cId="85217952" sldId="474"/>
        </pc:sldMkLst>
      </pc:sldChg>
      <pc:sldChg chg="add del">
        <pc:chgData name="EMILIO MARTINEZ NUÑEZ" userId="3f8c1d5a-aa65-4414-838e-75af189ed68c" providerId="ADAL" clId="{C4C323B0-C16C-45DB-8737-AC08F70D143A}" dt="2022-03-15T16:34:45.859" v="1733" actId="47"/>
        <pc:sldMkLst>
          <pc:docMk/>
          <pc:sldMk cId="507859656" sldId="474"/>
        </pc:sldMkLst>
      </pc:sldChg>
      <pc:sldChg chg="add del">
        <pc:chgData name="EMILIO MARTINEZ NUÑEZ" userId="3f8c1d5a-aa65-4414-838e-75af189ed68c" providerId="ADAL" clId="{C4C323B0-C16C-45DB-8737-AC08F70D143A}" dt="2022-03-15T16:47:08.199" v="1737" actId="47"/>
        <pc:sldMkLst>
          <pc:docMk/>
          <pc:sldMk cId="903189982" sldId="474"/>
        </pc:sldMkLst>
      </pc:sldChg>
      <pc:sldChg chg="addSp delSp modSp add mod addAnim delAnim modAnim">
        <pc:chgData name="EMILIO MARTINEZ NUÑEZ" userId="3f8c1d5a-aa65-4414-838e-75af189ed68c" providerId="ADAL" clId="{C4C323B0-C16C-45DB-8737-AC08F70D143A}" dt="2022-03-15T16:49:05.022" v="1794" actId="22"/>
        <pc:sldMkLst>
          <pc:docMk/>
          <pc:sldMk cId="3256204156" sldId="474"/>
        </pc:sldMkLst>
        <pc:spChg chg="mod">
          <ac:chgData name="EMILIO MARTINEZ NUÑEZ" userId="3f8c1d5a-aa65-4414-838e-75af189ed68c" providerId="ADAL" clId="{C4C323B0-C16C-45DB-8737-AC08F70D143A}" dt="2022-03-15T16:47:24.266" v="1740" actId="20577"/>
          <ac:spMkLst>
            <pc:docMk/>
            <pc:sldMk cId="3256204156" sldId="474"/>
            <ac:spMk id="2" creationId="{EB5481E0-D051-4C2C-9E53-3DE0767FDCD4}"/>
          </ac:spMkLst>
        </pc:spChg>
        <pc:spChg chg="add del mod">
          <ac:chgData name="EMILIO MARTINEZ NUÑEZ" userId="3f8c1d5a-aa65-4414-838e-75af189ed68c" providerId="ADAL" clId="{C4C323B0-C16C-45DB-8737-AC08F70D143A}" dt="2022-03-15T16:48:41.493" v="1791" actId="1035"/>
          <ac:spMkLst>
            <pc:docMk/>
            <pc:sldMk cId="3256204156" sldId="474"/>
            <ac:spMk id="3" creationId="{DEFB286A-4429-46BF-BD6A-87A0DF15A054}"/>
          </ac:spMkLst>
        </pc:spChg>
        <pc:spChg chg="add del mod">
          <ac:chgData name="EMILIO MARTINEZ NUÑEZ" userId="3f8c1d5a-aa65-4414-838e-75af189ed68c" providerId="ADAL" clId="{C4C323B0-C16C-45DB-8737-AC08F70D143A}" dt="2022-03-15T16:48:00.074" v="1770" actId="478"/>
          <ac:spMkLst>
            <pc:docMk/>
            <pc:sldMk cId="3256204156" sldId="474"/>
            <ac:spMk id="6" creationId="{E1BD9FB2-0390-490E-85EA-845FD05040BC}"/>
          </ac:spMkLst>
        </pc:spChg>
        <pc:spChg chg="add del mod">
          <ac:chgData name="EMILIO MARTINEZ NUÑEZ" userId="3f8c1d5a-aa65-4414-838e-75af189ed68c" providerId="ADAL" clId="{C4C323B0-C16C-45DB-8737-AC08F70D143A}" dt="2022-03-15T16:47:59.407" v="1769" actId="478"/>
          <ac:spMkLst>
            <pc:docMk/>
            <pc:sldMk cId="3256204156" sldId="474"/>
            <ac:spMk id="9" creationId="{0BE4A64B-1685-4E68-9973-1A1EC8179CF3}"/>
          </ac:spMkLst>
        </pc:spChg>
        <pc:spChg chg="add del mod">
          <ac:chgData name="EMILIO MARTINEZ NUÑEZ" userId="3f8c1d5a-aa65-4414-838e-75af189ed68c" providerId="ADAL" clId="{C4C323B0-C16C-45DB-8737-AC08F70D143A}" dt="2022-03-15T16:48:08.526" v="1772" actId="478"/>
          <ac:spMkLst>
            <pc:docMk/>
            <pc:sldMk cId="3256204156" sldId="474"/>
            <ac:spMk id="12" creationId="{6A2AB7C1-30E6-4CC9-A372-56552A2AC6E8}"/>
          </ac:spMkLst>
        </pc:spChg>
        <pc:spChg chg="add del mod">
          <ac:chgData name="EMILIO MARTINEZ NUÑEZ" userId="3f8c1d5a-aa65-4414-838e-75af189ed68c" providerId="ADAL" clId="{C4C323B0-C16C-45DB-8737-AC08F70D143A}" dt="2022-03-15T16:48:21.175" v="1775" actId="478"/>
          <ac:spMkLst>
            <pc:docMk/>
            <pc:sldMk cId="3256204156" sldId="474"/>
            <ac:spMk id="14" creationId="{9DF0A9D2-2A32-4832-8574-7C1123F1EA28}"/>
          </ac:spMkLst>
        </pc:spChg>
        <pc:spChg chg="add del">
          <ac:chgData name="EMILIO MARTINEZ NUÑEZ" userId="3f8c1d5a-aa65-4414-838e-75af189ed68c" providerId="ADAL" clId="{C4C323B0-C16C-45DB-8737-AC08F70D143A}" dt="2022-03-15T16:49:05.022" v="1794" actId="22"/>
          <ac:spMkLst>
            <pc:docMk/>
            <pc:sldMk cId="3256204156" sldId="474"/>
            <ac:spMk id="20" creationId="{A0B11AD6-A3A6-4842-BB85-D1846D4174AE}"/>
          </ac:spMkLst>
        </pc:spChg>
        <pc:picChg chg="mod">
          <ac:chgData name="EMILIO MARTINEZ NUÑEZ" userId="3f8c1d5a-aa65-4414-838e-75af189ed68c" providerId="ADAL" clId="{C4C323B0-C16C-45DB-8737-AC08F70D143A}" dt="2022-03-15T16:48:45.352" v="1792" actId="14100"/>
          <ac:picMkLst>
            <pc:docMk/>
            <pc:sldMk cId="3256204156" sldId="474"/>
            <ac:picMk id="10" creationId="{8A9FFCA6-7E30-49AC-90A5-8A3B4911B9B4}"/>
          </ac:picMkLst>
        </pc:picChg>
        <pc:picChg chg="add del">
          <ac:chgData name="EMILIO MARTINEZ NUÑEZ" userId="3f8c1d5a-aa65-4414-838e-75af189ed68c" providerId="ADAL" clId="{C4C323B0-C16C-45DB-8737-AC08F70D143A}" dt="2022-03-15T16:48:17.451" v="1774" actId="478"/>
          <ac:picMkLst>
            <pc:docMk/>
            <pc:sldMk cId="3256204156" sldId="474"/>
            <ac:picMk id="18" creationId="{F7864DD5-1DE3-4BBB-A136-89CF2BC5B1E4}"/>
          </ac:picMkLst>
        </pc:picChg>
      </pc:sldChg>
      <pc:sldChg chg="modSp add mod">
        <pc:chgData name="EMILIO MARTINEZ NUÑEZ" userId="3f8c1d5a-aa65-4414-838e-75af189ed68c" providerId="ADAL" clId="{C4C323B0-C16C-45DB-8737-AC08F70D143A}" dt="2022-03-15T16:50:47.538" v="1901" actId="14100"/>
        <pc:sldMkLst>
          <pc:docMk/>
          <pc:sldMk cId="1353914611" sldId="475"/>
        </pc:sldMkLst>
        <pc:spChg chg="mod">
          <ac:chgData name="EMILIO MARTINEZ NUÑEZ" userId="3f8c1d5a-aa65-4414-838e-75af189ed68c" providerId="ADAL" clId="{C4C323B0-C16C-45DB-8737-AC08F70D143A}" dt="2022-03-15T16:49:11.652" v="1796" actId="20577"/>
          <ac:spMkLst>
            <pc:docMk/>
            <pc:sldMk cId="1353914611" sldId="475"/>
            <ac:spMk id="2" creationId="{EB5481E0-D051-4C2C-9E53-3DE0767FDCD4}"/>
          </ac:spMkLst>
        </pc:spChg>
        <pc:spChg chg="mod">
          <ac:chgData name="EMILIO MARTINEZ NUÑEZ" userId="3f8c1d5a-aa65-4414-838e-75af189ed68c" providerId="ADAL" clId="{C4C323B0-C16C-45DB-8737-AC08F70D143A}" dt="2022-03-15T16:49:43.123" v="1899" actId="113"/>
          <ac:spMkLst>
            <pc:docMk/>
            <pc:sldMk cId="1353914611" sldId="475"/>
            <ac:spMk id="3" creationId="{DEFB286A-4429-46BF-BD6A-87A0DF15A054}"/>
          </ac:spMkLst>
        </pc:spChg>
        <pc:picChg chg="mod">
          <ac:chgData name="EMILIO MARTINEZ NUÑEZ" userId="3f8c1d5a-aa65-4414-838e-75af189ed68c" providerId="ADAL" clId="{C4C323B0-C16C-45DB-8737-AC08F70D143A}" dt="2022-03-15T16:50:47.538" v="1901" actId="14100"/>
          <ac:picMkLst>
            <pc:docMk/>
            <pc:sldMk cId="1353914611" sldId="475"/>
            <ac:picMk id="10" creationId="{8A9FFCA6-7E30-49AC-90A5-8A3B4911B9B4}"/>
          </ac:picMkLst>
        </pc:picChg>
      </pc:sldChg>
    </pc:docChg>
  </pc:docChgLst>
  <pc:docChgLst>
    <pc:chgData name="EMILIO MARTINEZ NUÑEZ" userId="3f8c1d5a-aa65-4414-838e-75af189ed68c" providerId="ADAL" clId="{05541386-1D9B-43A4-9F71-803EAD5DAE75}"/>
    <pc:docChg chg="undo custSel modSld">
      <pc:chgData name="EMILIO MARTINEZ NUÑEZ" userId="3f8c1d5a-aa65-4414-838e-75af189ed68c" providerId="ADAL" clId="{05541386-1D9B-43A4-9F71-803EAD5DAE75}" dt="2021-04-09T10:40:40.502" v="752" actId="20577"/>
      <pc:docMkLst>
        <pc:docMk/>
      </pc:docMkLst>
      <pc:sldChg chg="modNotesTx">
        <pc:chgData name="EMILIO MARTINEZ NUÑEZ" userId="3f8c1d5a-aa65-4414-838e-75af189ed68c" providerId="ADAL" clId="{05541386-1D9B-43A4-9F71-803EAD5DAE75}" dt="2021-04-08T08:07:58.894" v="92" actId="20577"/>
        <pc:sldMkLst>
          <pc:docMk/>
          <pc:sldMk cId="384174104" sldId="379"/>
        </pc:sldMkLst>
      </pc:sldChg>
      <pc:sldChg chg="addSp delSp modSp mod">
        <pc:chgData name="EMILIO MARTINEZ NUÑEZ" userId="3f8c1d5a-aa65-4414-838e-75af189ed68c" providerId="ADAL" clId="{05541386-1D9B-43A4-9F71-803EAD5DAE75}" dt="2021-03-30T07:41:56.229" v="12" actId="1076"/>
        <pc:sldMkLst>
          <pc:docMk/>
          <pc:sldMk cId="1465312638" sldId="407"/>
        </pc:sldMkLst>
        <pc:spChg chg="add del mod">
          <ac:chgData name="EMILIO MARTINEZ NUÑEZ" userId="3f8c1d5a-aa65-4414-838e-75af189ed68c" providerId="ADAL" clId="{05541386-1D9B-43A4-9F71-803EAD5DAE75}" dt="2021-03-30T07:31:38.491" v="5"/>
          <ac:spMkLst>
            <pc:docMk/>
            <pc:sldMk cId="1465312638" sldId="407"/>
            <ac:spMk id="6" creationId="{A23CF990-B508-4E69-A9E4-ED9CFCC02091}"/>
          </ac:spMkLst>
        </pc:spChg>
        <pc:spChg chg="add del mod">
          <ac:chgData name="EMILIO MARTINEZ NUÑEZ" userId="3f8c1d5a-aa65-4414-838e-75af189ed68c" providerId="ADAL" clId="{05541386-1D9B-43A4-9F71-803EAD5DAE75}" dt="2021-03-30T07:38:23.269" v="7"/>
          <ac:spMkLst>
            <pc:docMk/>
            <pc:sldMk cId="1465312638" sldId="407"/>
            <ac:spMk id="10" creationId="{EAEC7D56-ACB1-4FF7-8D86-BFAA50CDB964}"/>
          </ac:spMkLst>
        </pc:spChg>
        <pc:picChg chg="add del mod">
          <ac:chgData name="EMILIO MARTINEZ NUÑEZ" userId="3f8c1d5a-aa65-4414-838e-75af189ed68c" providerId="ADAL" clId="{05541386-1D9B-43A4-9F71-803EAD5DAE75}" dt="2021-03-30T07:38:20.741" v="6" actId="478"/>
          <ac:picMkLst>
            <pc:docMk/>
            <pc:sldMk cId="1465312638" sldId="407"/>
            <ac:picMk id="8" creationId="{D142411F-11BE-47A7-8685-9EE288AC5A37}"/>
          </ac:picMkLst>
        </pc:picChg>
        <pc:picChg chg="add mod">
          <ac:chgData name="EMILIO MARTINEZ NUÑEZ" userId="3f8c1d5a-aa65-4414-838e-75af189ed68c" providerId="ADAL" clId="{05541386-1D9B-43A4-9F71-803EAD5DAE75}" dt="2021-03-30T07:41:56.229" v="12" actId="1076"/>
          <ac:picMkLst>
            <pc:docMk/>
            <pc:sldMk cId="1465312638" sldId="407"/>
            <ac:picMk id="12" creationId="{6BCB1081-1CE8-482A-AA5A-4B8BE75D457C}"/>
          </ac:picMkLst>
        </pc:picChg>
        <pc:picChg chg="del">
          <ac:chgData name="EMILIO MARTINEZ NUÑEZ" userId="3f8c1d5a-aa65-4414-838e-75af189ed68c" providerId="ADAL" clId="{05541386-1D9B-43A4-9F71-803EAD5DAE75}" dt="2021-03-30T07:31:32.658" v="4" actId="478"/>
          <ac:picMkLst>
            <pc:docMk/>
            <pc:sldMk cId="1465312638" sldId="407"/>
            <ac:picMk id="17" creationId="{EA3A1F7A-8A73-47DF-B12C-6BD4CD226BFA}"/>
          </ac:picMkLst>
        </pc:picChg>
        <pc:inkChg chg="del">
          <ac:chgData name="EMILIO MARTINEZ NUÑEZ" userId="3f8c1d5a-aa65-4414-838e-75af189ed68c" providerId="ADAL" clId="{05541386-1D9B-43A4-9F71-803EAD5DAE75}" dt="2021-03-30T07:31:29.367" v="1" actId="478"/>
          <ac:inkMkLst>
            <pc:docMk/>
            <pc:sldMk cId="1465312638" sldId="407"/>
            <ac:inkMk id="18" creationId="{13A6F62B-A1D3-4481-8E31-BD5CF011A385}"/>
          </ac:inkMkLst>
        </pc:inkChg>
        <pc:inkChg chg="del">
          <ac:chgData name="EMILIO MARTINEZ NUÑEZ" userId="3f8c1d5a-aa65-4414-838e-75af189ed68c" providerId="ADAL" clId="{05541386-1D9B-43A4-9F71-803EAD5DAE75}" dt="2021-03-30T07:31:28.056" v="0" actId="478"/>
          <ac:inkMkLst>
            <pc:docMk/>
            <pc:sldMk cId="1465312638" sldId="407"/>
            <ac:inkMk id="19" creationId="{70E29BB8-EB8B-4047-8E7A-6C86EF5CF99E}"/>
          </ac:inkMkLst>
        </pc:inkChg>
        <pc:inkChg chg="del">
          <ac:chgData name="EMILIO MARTINEZ NUÑEZ" userId="3f8c1d5a-aa65-4414-838e-75af189ed68c" providerId="ADAL" clId="{05541386-1D9B-43A4-9F71-803EAD5DAE75}" dt="2021-03-30T07:31:30.558" v="2" actId="478"/>
          <ac:inkMkLst>
            <pc:docMk/>
            <pc:sldMk cId="1465312638" sldId="407"/>
            <ac:inkMk id="20" creationId="{D60CB1C9-5B16-49A1-B1DB-D011A06C5903}"/>
          </ac:inkMkLst>
        </pc:inkChg>
        <pc:inkChg chg="del">
          <ac:chgData name="EMILIO MARTINEZ NUÑEZ" userId="3f8c1d5a-aa65-4414-838e-75af189ed68c" providerId="ADAL" clId="{05541386-1D9B-43A4-9F71-803EAD5DAE75}" dt="2021-03-30T07:31:31.295" v="3" actId="478"/>
          <ac:inkMkLst>
            <pc:docMk/>
            <pc:sldMk cId="1465312638" sldId="407"/>
            <ac:inkMk id="21" creationId="{4494DCB8-EFB9-4263-BE35-E5BCB626ADFB}"/>
          </ac:inkMkLst>
        </pc:inkChg>
      </pc:sldChg>
      <pc:sldChg chg="modNotesTx">
        <pc:chgData name="EMILIO MARTINEZ NUÑEZ" userId="3f8c1d5a-aa65-4414-838e-75af189ed68c" providerId="ADAL" clId="{05541386-1D9B-43A4-9F71-803EAD5DAE75}" dt="2021-04-08T08:10:39.250" v="142" actId="20577"/>
        <pc:sldMkLst>
          <pc:docMk/>
          <pc:sldMk cId="3010559538" sldId="410"/>
        </pc:sldMkLst>
      </pc:sldChg>
      <pc:sldChg chg="modNotesTx">
        <pc:chgData name="EMILIO MARTINEZ NUÑEZ" userId="3f8c1d5a-aa65-4414-838e-75af189ed68c" providerId="ADAL" clId="{05541386-1D9B-43A4-9F71-803EAD5DAE75}" dt="2021-04-08T08:14:28.777" v="245" actId="20577"/>
        <pc:sldMkLst>
          <pc:docMk/>
          <pc:sldMk cId="2311061251" sldId="420"/>
        </pc:sldMkLst>
      </pc:sldChg>
      <pc:sldChg chg="modNotesTx">
        <pc:chgData name="EMILIO MARTINEZ NUÑEZ" userId="3f8c1d5a-aa65-4414-838e-75af189ed68c" providerId="ADAL" clId="{05541386-1D9B-43A4-9F71-803EAD5DAE75}" dt="2021-04-08T08:06:59.479" v="84" actId="20577"/>
        <pc:sldMkLst>
          <pc:docMk/>
          <pc:sldMk cId="4019985789" sldId="422"/>
        </pc:sldMkLst>
      </pc:sldChg>
      <pc:sldChg chg="addSp delSp modSp mod">
        <pc:chgData name="EMILIO MARTINEZ NUÑEZ" userId="3f8c1d5a-aa65-4414-838e-75af189ed68c" providerId="ADAL" clId="{05541386-1D9B-43A4-9F71-803EAD5DAE75}" dt="2021-03-30T08:05:10.491" v="61" actId="20577"/>
        <pc:sldMkLst>
          <pc:docMk/>
          <pc:sldMk cId="3799261337" sldId="425"/>
        </pc:sldMkLst>
        <pc:spChg chg="mod">
          <ac:chgData name="EMILIO MARTINEZ NUÑEZ" userId="3f8c1d5a-aa65-4414-838e-75af189ed68c" providerId="ADAL" clId="{05541386-1D9B-43A4-9F71-803EAD5DAE75}" dt="2021-03-30T08:05:10.491" v="61" actId="20577"/>
          <ac:spMkLst>
            <pc:docMk/>
            <pc:sldMk cId="3799261337" sldId="425"/>
            <ac:spMk id="2" creationId="{8BE624DC-93A2-441B-9941-5FBB68F212E4}"/>
          </ac:spMkLst>
        </pc:spChg>
        <pc:spChg chg="mod">
          <ac:chgData name="EMILIO MARTINEZ NUÑEZ" userId="3f8c1d5a-aa65-4414-838e-75af189ed68c" providerId="ADAL" clId="{05541386-1D9B-43A4-9F71-803EAD5DAE75}" dt="2021-03-30T08:04:15.996" v="36" actId="1037"/>
          <ac:spMkLst>
            <pc:docMk/>
            <pc:sldMk cId="3799261337" sldId="425"/>
            <ac:spMk id="4" creationId="{D153964F-4EDC-419A-8D69-2884BF09428B}"/>
          </ac:spMkLst>
        </pc:spChg>
        <pc:spChg chg="add del mod">
          <ac:chgData name="EMILIO MARTINEZ NUÑEZ" userId="3f8c1d5a-aa65-4414-838e-75af189ed68c" providerId="ADAL" clId="{05541386-1D9B-43A4-9F71-803EAD5DAE75}" dt="2021-03-30T08:03:50.429" v="17"/>
          <ac:spMkLst>
            <pc:docMk/>
            <pc:sldMk cId="3799261337" sldId="425"/>
            <ac:spMk id="7" creationId="{F29DB019-6FFC-471A-AB30-E9112D91A0DF}"/>
          </ac:spMkLst>
        </pc:spChg>
        <pc:picChg chg="add mod">
          <ac:chgData name="EMILIO MARTINEZ NUÑEZ" userId="3f8c1d5a-aa65-4414-838e-75af189ed68c" providerId="ADAL" clId="{05541386-1D9B-43A4-9F71-803EAD5DAE75}" dt="2021-03-30T08:04:27.093" v="47" actId="1037"/>
          <ac:picMkLst>
            <pc:docMk/>
            <pc:sldMk cId="3799261337" sldId="425"/>
            <ac:picMk id="9" creationId="{769B58EE-F3D6-4E81-BC3B-C1D12380E440}"/>
          </ac:picMkLst>
        </pc:picChg>
        <pc:picChg chg="del">
          <ac:chgData name="EMILIO MARTINEZ NUÑEZ" userId="3f8c1d5a-aa65-4414-838e-75af189ed68c" providerId="ADAL" clId="{05541386-1D9B-43A4-9F71-803EAD5DAE75}" dt="2021-03-30T08:03:47.317" v="16" actId="478"/>
          <ac:picMkLst>
            <pc:docMk/>
            <pc:sldMk cId="3799261337" sldId="425"/>
            <ac:picMk id="17" creationId="{3B1F272A-BE94-4DF5-83B5-A6BF935EF177}"/>
          </ac:picMkLst>
        </pc:picChg>
      </pc:sldChg>
      <pc:sldChg chg="addSp delSp modSp mod">
        <pc:chgData name="EMILIO MARTINEZ NUÑEZ" userId="3f8c1d5a-aa65-4414-838e-75af189ed68c" providerId="ADAL" clId="{05541386-1D9B-43A4-9F71-803EAD5DAE75}" dt="2021-03-30T07:48:22.474" v="15"/>
        <pc:sldMkLst>
          <pc:docMk/>
          <pc:sldMk cId="209890258" sldId="426"/>
        </pc:sldMkLst>
        <pc:spChg chg="add del mod">
          <ac:chgData name="EMILIO MARTINEZ NUÑEZ" userId="3f8c1d5a-aa65-4414-838e-75af189ed68c" providerId="ADAL" clId="{05541386-1D9B-43A4-9F71-803EAD5DAE75}" dt="2021-03-30T07:48:14.935" v="14"/>
          <ac:spMkLst>
            <pc:docMk/>
            <pc:sldMk cId="209890258" sldId="426"/>
            <ac:spMk id="6" creationId="{8EDF505F-2528-46DD-A452-49C5D7B7B077}"/>
          </ac:spMkLst>
        </pc:spChg>
        <pc:picChg chg="add mod">
          <ac:chgData name="EMILIO MARTINEZ NUÑEZ" userId="3f8c1d5a-aa65-4414-838e-75af189ed68c" providerId="ADAL" clId="{05541386-1D9B-43A4-9F71-803EAD5DAE75}" dt="2021-03-30T07:48:22.474" v="15"/>
          <ac:picMkLst>
            <pc:docMk/>
            <pc:sldMk cId="209890258" sldId="426"/>
            <ac:picMk id="8" creationId="{6E0D2B3B-BC09-4615-927A-4B71B606851A}"/>
          </ac:picMkLst>
        </pc:picChg>
        <pc:picChg chg="del">
          <ac:chgData name="EMILIO MARTINEZ NUÑEZ" userId="3f8c1d5a-aa65-4414-838e-75af189ed68c" providerId="ADAL" clId="{05541386-1D9B-43A4-9F71-803EAD5DAE75}" dt="2021-03-30T07:48:12.380" v="13" actId="478"/>
          <ac:picMkLst>
            <pc:docMk/>
            <pc:sldMk cId="209890258" sldId="426"/>
            <ac:picMk id="20" creationId="{DF752D0D-A5FA-46D3-9684-EA01E0D5AFCF}"/>
          </ac:picMkLst>
        </pc:picChg>
      </pc:sldChg>
      <pc:sldChg chg="modNotesTx">
        <pc:chgData name="EMILIO MARTINEZ NUÑEZ" userId="3f8c1d5a-aa65-4414-838e-75af189ed68c" providerId="ADAL" clId="{05541386-1D9B-43A4-9F71-803EAD5DAE75}" dt="2021-04-08T08:18:15.201" v="418" actId="20577"/>
        <pc:sldMkLst>
          <pc:docMk/>
          <pc:sldMk cId="2839395910" sldId="429"/>
        </pc:sldMkLst>
      </pc:sldChg>
      <pc:sldChg chg="modNotesTx">
        <pc:chgData name="EMILIO MARTINEZ NUÑEZ" userId="3f8c1d5a-aa65-4414-838e-75af189ed68c" providerId="ADAL" clId="{05541386-1D9B-43A4-9F71-803EAD5DAE75}" dt="2021-04-08T08:18:36.954" v="421" actId="20577"/>
        <pc:sldMkLst>
          <pc:docMk/>
          <pc:sldMk cId="904997589" sldId="431"/>
        </pc:sldMkLst>
      </pc:sldChg>
      <pc:sldChg chg="modNotesTx">
        <pc:chgData name="EMILIO MARTINEZ NUÑEZ" userId="3f8c1d5a-aa65-4414-838e-75af189ed68c" providerId="ADAL" clId="{05541386-1D9B-43A4-9F71-803EAD5DAE75}" dt="2021-04-08T08:22:32.809" v="526" actId="20577"/>
        <pc:sldMkLst>
          <pc:docMk/>
          <pc:sldMk cId="2490194956" sldId="433"/>
        </pc:sldMkLst>
      </pc:sldChg>
      <pc:sldChg chg="addSp delSp modSp mod delAnim modNotesTx">
        <pc:chgData name="EMILIO MARTINEZ NUÑEZ" userId="3f8c1d5a-aa65-4414-838e-75af189ed68c" providerId="ADAL" clId="{05541386-1D9B-43A4-9F71-803EAD5DAE75}" dt="2021-04-09T10:40:40.502" v="752" actId="20577"/>
        <pc:sldMkLst>
          <pc:docMk/>
          <pc:sldMk cId="3979516875" sldId="434"/>
        </pc:sldMkLst>
        <pc:spChg chg="add del mod">
          <ac:chgData name="EMILIO MARTINEZ NUÑEZ" userId="3f8c1d5a-aa65-4414-838e-75af189ed68c" providerId="ADAL" clId="{05541386-1D9B-43A4-9F71-803EAD5DAE75}" dt="2021-03-30T07:39:12.785" v="9"/>
          <ac:spMkLst>
            <pc:docMk/>
            <pc:sldMk cId="3979516875" sldId="434"/>
            <ac:spMk id="10" creationId="{505AA004-D218-400D-9ECC-5683BFBD738F}"/>
          </ac:spMkLst>
        </pc:spChg>
        <pc:picChg chg="add mod">
          <ac:chgData name="EMILIO MARTINEZ NUÑEZ" userId="3f8c1d5a-aa65-4414-838e-75af189ed68c" providerId="ADAL" clId="{05541386-1D9B-43A4-9F71-803EAD5DAE75}" dt="2021-03-30T07:39:19.278" v="10" actId="27614"/>
          <ac:picMkLst>
            <pc:docMk/>
            <pc:sldMk cId="3979516875" sldId="434"/>
            <ac:picMk id="13" creationId="{F90D8ED3-ABC7-44EA-8E40-FA9444DFD284}"/>
          </ac:picMkLst>
        </pc:picChg>
        <pc:picChg chg="del">
          <ac:chgData name="EMILIO MARTINEZ NUÑEZ" userId="3f8c1d5a-aa65-4414-838e-75af189ed68c" providerId="ADAL" clId="{05541386-1D9B-43A4-9F71-803EAD5DAE75}" dt="2021-03-30T07:38:31.186" v="8" actId="478"/>
          <ac:picMkLst>
            <pc:docMk/>
            <pc:sldMk cId="3979516875" sldId="434"/>
            <ac:picMk id="28" creationId="{F2826E2A-EA1F-4858-976F-BEBD31616B6F}"/>
          </ac:picMkLst>
        </pc:picChg>
      </pc:sldChg>
      <pc:sldChg chg="modNotesTx">
        <pc:chgData name="EMILIO MARTINEZ NUÑEZ" userId="3f8c1d5a-aa65-4414-838e-75af189ed68c" providerId="ADAL" clId="{05541386-1D9B-43A4-9F71-803EAD5DAE75}" dt="2021-04-08T08:26:31.309" v="705" actId="20577"/>
        <pc:sldMkLst>
          <pc:docMk/>
          <pc:sldMk cId="3887289593" sldId="436"/>
        </pc:sldMkLst>
      </pc:sldChg>
    </pc:docChg>
  </pc:docChgLst>
  <pc:docChgLst>
    <pc:chgData name="EMILIO" userId="3f8c1d5a-aa65-4414-838e-75af189ed68c" providerId="ADAL" clId="{51726489-DD34-4E44-B037-BB12AEDF2FAB}"/>
    <pc:docChg chg="undo redo custSel addSld delSld modSld sldOrd modNotesMaster modHandout">
      <pc:chgData name="EMILIO" userId="3f8c1d5a-aa65-4414-838e-75af189ed68c" providerId="ADAL" clId="{51726489-DD34-4E44-B037-BB12AEDF2FAB}" dt="2021-04-14T00:41:20.181" v="19845" actId="20577"/>
      <pc:docMkLst>
        <pc:docMk/>
      </pc:docMkLst>
      <pc:sldChg chg="addSp delSp modSp mod modAnim modNotesTx">
        <pc:chgData name="EMILIO" userId="3f8c1d5a-aa65-4414-838e-75af189ed68c" providerId="ADAL" clId="{51726489-DD34-4E44-B037-BB12AEDF2FAB}" dt="2021-04-12T14:21:55.607" v="17479" actId="20577"/>
        <pc:sldMkLst>
          <pc:docMk/>
          <pc:sldMk cId="384174104" sldId="379"/>
        </pc:sldMkLst>
        <pc:spChg chg="mod">
          <ac:chgData name="EMILIO" userId="3f8c1d5a-aa65-4414-838e-75af189ed68c" providerId="ADAL" clId="{51726489-DD34-4E44-B037-BB12AEDF2FAB}" dt="2021-04-12T14:21:26.564" v="17464" actId="20577"/>
          <ac:spMkLst>
            <pc:docMk/>
            <pc:sldMk cId="384174104" sldId="379"/>
            <ac:spMk id="3" creationId="{96F61B35-36DC-4594-B267-269BD2246242}"/>
          </ac:spMkLst>
        </pc:spChg>
        <pc:spChg chg="del">
          <ac:chgData name="EMILIO" userId="3f8c1d5a-aa65-4414-838e-75af189ed68c" providerId="ADAL" clId="{51726489-DD34-4E44-B037-BB12AEDF2FAB}" dt="2021-03-31T16:07:43.318" v="551" actId="478"/>
          <ac:spMkLst>
            <pc:docMk/>
            <pc:sldMk cId="384174104" sldId="379"/>
            <ac:spMk id="4" creationId="{D025725D-9A68-41D9-A3BA-D6894D5F49DB}"/>
          </ac:spMkLst>
        </pc:spChg>
        <pc:spChg chg="add del mod">
          <ac:chgData name="EMILIO" userId="3f8c1d5a-aa65-4414-838e-75af189ed68c" providerId="ADAL" clId="{51726489-DD34-4E44-B037-BB12AEDF2FAB}" dt="2021-03-31T16:28:59.171" v="1558"/>
          <ac:spMkLst>
            <pc:docMk/>
            <pc:sldMk cId="384174104" sldId="379"/>
            <ac:spMk id="9" creationId="{AD138169-7A2F-44A4-94B0-D19A427247FA}"/>
          </ac:spMkLst>
        </pc:spChg>
        <pc:cxnChg chg="add del mod modVis">
          <ac:chgData name="EMILIO" userId="3f8c1d5a-aa65-4414-838e-75af189ed68c" providerId="ADAL" clId="{51726489-DD34-4E44-B037-BB12AEDF2FAB}" dt="2021-03-31T16:28:59.171" v="1558"/>
          <ac:cxnSpMkLst>
            <pc:docMk/>
            <pc:sldMk cId="384174104" sldId="379"/>
            <ac:cxnSpMk id="7" creationId="{7785B415-80A1-4AB4-974E-64CC46653C4F}"/>
          </ac:cxnSpMkLst>
        </pc:cxnChg>
      </pc:sldChg>
      <pc:sldChg chg="addSp delSp modSp mod modNotesTx">
        <pc:chgData name="EMILIO" userId="3f8c1d5a-aa65-4414-838e-75af189ed68c" providerId="ADAL" clId="{51726489-DD34-4E44-B037-BB12AEDF2FAB}" dt="2021-04-12T14:22:11.360" v="17515" actId="1035"/>
        <pc:sldMkLst>
          <pc:docMk/>
          <pc:sldMk cId="519455623" sldId="406"/>
        </pc:sldMkLst>
        <pc:spChg chg="mod">
          <ac:chgData name="EMILIO" userId="3f8c1d5a-aa65-4414-838e-75af189ed68c" providerId="ADAL" clId="{51726489-DD34-4E44-B037-BB12AEDF2FAB}" dt="2021-04-12T14:22:07.445" v="17513" actId="20577"/>
          <ac:spMkLst>
            <pc:docMk/>
            <pc:sldMk cId="519455623" sldId="406"/>
            <ac:spMk id="2" creationId="{95EB43D3-CCDA-48F9-B7C3-71A86F62FD04}"/>
          </ac:spMkLst>
        </pc:spChg>
        <pc:picChg chg="mod">
          <ac:chgData name="EMILIO" userId="3f8c1d5a-aa65-4414-838e-75af189ed68c" providerId="ADAL" clId="{51726489-DD34-4E44-B037-BB12AEDF2FAB}" dt="2021-04-12T14:22:11.360" v="17515" actId="1035"/>
          <ac:picMkLst>
            <pc:docMk/>
            <pc:sldMk cId="519455623" sldId="406"/>
            <ac:picMk id="16" creationId="{8E18A2E4-43FD-407F-AB4E-0B9A0B5D6FD7}"/>
          </ac:picMkLst>
        </pc:picChg>
        <pc:cxnChg chg="add del mod modVis">
          <ac:chgData name="EMILIO" userId="3f8c1d5a-aa65-4414-838e-75af189ed68c" providerId="ADAL" clId="{51726489-DD34-4E44-B037-BB12AEDF2FAB}" dt="2021-03-31T16:28:59.171" v="1558"/>
          <ac:cxnSpMkLst>
            <pc:docMk/>
            <pc:sldMk cId="519455623" sldId="406"/>
            <ac:cxnSpMk id="4" creationId="{4E0CEFD1-0E22-4AA8-85C6-7A17E64DB217}"/>
          </ac:cxnSpMkLst>
        </pc:cxnChg>
      </pc:sldChg>
      <pc:sldChg chg="addSp delSp modSp mod modAnim modNotesTx">
        <pc:chgData name="EMILIO" userId="3f8c1d5a-aa65-4414-838e-75af189ed68c" providerId="ADAL" clId="{51726489-DD34-4E44-B037-BB12AEDF2FAB}" dt="2021-04-07T09:38:15.465" v="8697" actId="20577"/>
        <pc:sldMkLst>
          <pc:docMk/>
          <pc:sldMk cId="1465312638" sldId="407"/>
        </pc:sldMkLst>
        <pc:spChg chg="mod">
          <ac:chgData name="EMILIO" userId="3f8c1d5a-aa65-4414-838e-75af189ed68c" providerId="ADAL" clId="{51726489-DD34-4E44-B037-BB12AEDF2FAB}" dt="2021-03-31T16:17:04.024" v="913" actId="20577"/>
          <ac:spMkLst>
            <pc:docMk/>
            <pc:sldMk cId="1465312638" sldId="407"/>
            <ac:spMk id="2" creationId="{95EB43D3-CCDA-48F9-B7C3-71A86F62FD04}"/>
          </ac:spMkLst>
        </pc:spChg>
        <pc:inkChg chg="add">
          <ac:chgData name="EMILIO" userId="3f8c1d5a-aa65-4414-838e-75af189ed68c" providerId="ADAL" clId="{51726489-DD34-4E44-B037-BB12AEDF2FAB}" dt="2021-03-31T16:22:53.500" v="1030" actId="9405"/>
          <ac:inkMkLst>
            <pc:docMk/>
            <pc:sldMk cId="1465312638" sldId="407"/>
            <ac:inkMk id="4" creationId="{BC7B2DEB-E3E8-49F6-B61B-897C25A61E19}"/>
          </ac:inkMkLst>
        </pc:inkChg>
        <pc:inkChg chg="add">
          <ac:chgData name="EMILIO" userId="3f8c1d5a-aa65-4414-838e-75af189ed68c" providerId="ADAL" clId="{51726489-DD34-4E44-B037-BB12AEDF2FAB}" dt="2021-03-31T16:22:56.010" v="1031" actId="9405"/>
          <ac:inkMkLst>
            <pc:docMk/>
            <pc:sldMk cId="1465312638" sldId="407"/>
            <ac:inkMk id="6" creationId="{61FD3605-5C53-4330-9DE2-23B9781D1E10}"/>
          </ac:inkMkLst>
        </pc:inkChg>
        <pc:inkChg chg="add">
          <ac:chgData name="EMILIO" userId="3f8c1d5a-aa65-4414-838e-75af189ed68c" providerId="ADAL" clId="{51726489-DD34-4E44-B037-BB12AEDF2FAB}" dt="2021-03-31T16:23:01.168" v="1032" actId="9405"/>
          <ac:inkMkLst>
            <pc:docMk/>
            <pc:sldMk cId="1465312638" sldId="407"/>
            <ac:inkMk id="7" creationId="{F82BA59A-7E69-4F23-8A0F-82456F08AFD1}"/>
          </ac:inkMkLst>
        </pc:inkChg>
        <pc:inkChg chg="add">
          <ac:chgData name="EMILIO" userId="3f8c1d5a-aa65-4414-838e-75af189ed68c" providerId="ADAL" clId="{51726489-DD34-4E44-B037-BB12AEDF2FAB}" dt="2021-03-31T16:23:03.673" v="1033" actId="9405"/>
          <ac:inkMkLst>
            <pc:docMk/>
            <pc:sldMk cId="1465312638" sldId="407"/>
            <ac:inkMk id="8" creationId="{EEDBE0C8-2ACE-4C19-95CB-D7BB3FF9C711}"/>
          </ac:inkMkLst>
        </pc:inkChg>
        <pc:cxnChg chg="add del mod modVis">
          <ac:chgData name="EMILIO" userId="3f8c1d5a-aa65-4414-838e-75af189ed68c" providerId="ADAL" clId="{51726489-DD34-4E44-B037-BB12AEDF2FAB}" dt="2021-03-31T16:28:59.171" v="1558"/>
          <ac:cxnSpMkLst>
            <pc:docMk/>
            <pc:sldMk cId="1465312638" sldId="407"/>
            <ac:cxnSpMk id="9" creationId="{4C3311DD-6867-40D1-BC17-E0500E0DA389}"/>
          </ac:cxnSpMkLst>
        </pc:cxnChg>
      </pc:sldChg>
      <pc:sldChg chg="addSp delSp modSp mod modNotesTx">
        <pc:chgData name="EMILIO" userId="3f8c1d5a-aa65-4414-838e-75af189ed68c" providerId="ADAL" clId="{51726489-DD34-4E44-B037-BB12AEDF2FAB}" dt="2021-04-12T17:40:22.991" v="18805" actId="20577"/>
        <pc:sldMkLst>
          <pc:docMk/>
          <pc:sldMk cId="2401168672" sldId="408"/>
        </pc:sldMkLst>
        <pc:spChg chg="mod">
          <ac:chgData name="EMILIO" userId="3f8c1d5a-aa65-4414-838e-75af189ed68c" providerId="ADAL" clId="{51726489-DD34-4E44-B037-BB12AEDF2FAB}" dt="2021-03-31T16:07:09.325" v="544" actId="20577"/>
          <ac:spMkLst>
            <pc:docMk/>
            <pc:sldMk cId="2401168672" sldId="408"/>
            <ac:spMk id="2" creationId="{95EB43D3-CCDA-48F9-B7C3-71A86F62FD04}"/>
          </ac:spMkLst>
        </pc:spChg>
        <pc:spChg chg="add del mod">
          <ac:chgData name="EMILIO" userId="3f8c1d5a-aa65-4414-838e-75af189ed68c" providerId="ADAL" clId="{51726489-DD34-4E44-B037-BB12AEDF2FAB}" dt="2021-04-07T18:37:55.715" v="15428"/>
          <ac:spMkLst>
            <pc:docMk/>
            <pc:sldMk cId="2401168672" sldId="408"/>
            <ac:spMk id="7" creationId="{4150E9F3-BBA8-4726-AE22-5194F11DFC46}"/>
          </ac:spMkLst>
        </pc:spChg>
        <pc:spChg chg="add del mod">
          <ac:chgData name="EMILIO" userId="3f8c1d5a-aa65-4414-838e-75af189ed68c" providerId="ADAL" clId="{51726489-DD34-4E44-B037-BB12AEDF2FAB}" dt="2021-04-02T18:23:40.613" v="1899"/>
          <ac:spMkLst>
            <pc:docMk/>
            <pc:sldMk cId="2401168672" sldId="408"/>
            <ac:spMk id="7" creationId="{D89EDB1A-320B-4443-B442-5155B5FA222C}"/>
          </ac:spMkLst>
        </pc:spChg>
        <pc:spChg chg="add del mod">
          <ac:chgData name="EMILIO" userId="3f8c1d5a-aa65-4414-838e-75af189ed68c" providerId="ADAL" clId="{51726489-DD34-4E44-B037-BB12AEDF2FAB}" dt="2021-04-02T18:25:45.865" v="1902"/>
          <ac:spMkLst>
            <pc:docMk/>
            <pc:sldMk cId="2401168672" sldId="408"/>
            <ac:spMk id="11" creationId="{F4100356-FB31-4D8A-BAAE-65FF645A40DD}"/>
          </ac:spMkLst>
        </pc:spChg>
        <pc:picChg chg="add del mod modCrop">
          <ac:chgData name="EMILIO" userId="3f8c1d5a-aa65-4414-838e-75af189ed68c" providerId="ADAL" clId="{51726489-DD34-4E44-B037-BB12AEDF2FAB}" dt="2021-04-02T18:25:42.482" v="1901" actId="478"/>
          <ac:picMkLst>
            <pc:docMk/>
            <pc:sldMk cId="2401168672" sldId="408"/>
            <ac:picMk id="9" creationId="{33F4DFB3-5094-4239-9569-E5C5923AD953}"/>
          </ac:picMkLst>
        </pc:picChg>
        <pc:picChg chg="add mod modCrop">
          <ac:chgData name="EMILIO" userId="3f8c1d5a-aa65-4414-838e-75af189ed68c" providerId="ADAL" clId="{51726489-DD34-4E44-B037-BB12AEDF2FAB}" dt="2021-04-07T18:38:05.256" v="15429" actId="732"/>
          <ac:picMkLst>
            <pc:docMk/>
            <pc:sldMk cId="2401168672" sldId="408"/>
            <ac:picMk id="9" creationId="{B60E46D1-1FC4-4DB7-A586-A1B39F3A3528}"/>
          </ac:picMkLst>
        </pc:picChg>
        <pc:picChg chg="add del mod modCrop">
          <ac:chgData name="EMILIO" userId="3f8c1d5a-aa65-4414-838e-75af189ed68c" providerId="ADAL" clId="{51726489-DD34-4E44-B037-BB12AEDF2FAB}" dt="2021-04-07T18:37:52.588" v="15427" actId="478"/>
          <ac:picMkLst>
            <pc:docMk/>
            <pc:sldMk cId="2401168672" sldId="408"/>
            <ac:picMk id="13" creationId="{A3209C8C-432C-47AE-AFBD-39F4AB2BDBE8}"/>
          </ac:picMkLst>
        </pc:picChg>
        <pc:picChg chg="del">
          <ac:chgData name="EMILIO" userId="3f8c1d5a-aa65-4414-838e-75af189ed68c" providerId="ADAL" clId="{51726489-DD34-4E44-B037-BB12AEDF2FAB}" dt="2021-04-02T18:23:37.343" v="1898" actId="478"/>
          <ac:picMkLst>
            <pc:docMk/>
            <pc:sldMk cId="2401168672" sldId="408"/>
            <ac:picMk id="46" creationId="{C2DF5751-083D-4F44-957C-D823E439D911}"/>
          </ac:picMkLst>
        </pc:picChg>
        <pc:cxnChg chg="add del mod modVis">
          <ac:chgData name="EMILIO" userId="3f8c1d5a-aa65-4414-838e-75af189ed68c" providerId="ADAL" clId="{51726489-DD34-4E44-B037-BB12AEDF2FAB}" dt="2021-03-31T16:28:59.171" v="1558"/>
          <ac:cxnSpMkLst>
            <pc:docMk/>
            <pc:sldMk cId="2401168672" sldId="408"/>
            <ac:cxnSpMk id="6" creationId="{07CFAFBA-FC24-4B03-8CB0-3934268C8BBB}"/>
          </ac:cxnSpMkLst>
        </pc:cxnChg>
      </pc:sldChg>
      <pc:sldChg chg="addSp delSp modSp mod modNotesTx">
        <pc:chgData name="EMILIO" userId="3f8c1d5a-aa65-4414-838e-75af189ed68c" providerId="ADAL" clId="{51726489-DD34-4E44-B037-BB12AEDF2FAB}" dt="2021-04-13T18:16:55.421" v="18966" actId="20577"/>
        <pc:sldMkLst>
          <pc:docMk/>
          <pc:sldMk cId="3010559538" sldId="410"/>
        </pc:sldMkLst>
        <pc:spChg chg="mod">
          <ac:chgData name="EMILIO" userId="3f8c1d5a-aa65-4414-838e-75af189ed68c" providerId="ADAL" clId="{51726489-DD34-4E44-B037-BB12AEDF2FAB}" dt="2021-03-31T16:18:27.584" v="974" actId="20577"/>
          <ac:spMkLst>
            <pc:docMk/>
            <pc:sldMk cId="3010559538" sldId="410"/>
            <ac:spMk id="2" creationId="{EB5481E0-D051-4C2C-9E53-3DE0767FDCD4}"/>
          </ac:spMkLst>
        </pc:spChg>
        <pc:spChg chg="mod">
          <ac:chgData name="EMILIO" userId="3f8c1d5a-aa65-4414-838e-75af189ed68c" providerId="ADAL" clId="{51726489-DD34-4E44-B037-BB12AEDF2FAB}" dt="2021-03-31T16:21:02.460" v="1006" actId="5793"/>
          <ac:spMkLst>
            <pc:docMk/>
            <pc:sldMk cId="3010559538" sldId="410"/>
            <ac:spMk id="3" creationId="{DEFB286A-4429-46BF-BD6A-87A0DF15A054}"/>
          </ac:spMkLst>
        </pc:spChg>
        <pc:spChg chg="del mod">
          <ac:chgData name="EMILIO" userId="3f8c1d5a-aa65-4414-838e-75af189ed68c" providerId="ADAL" clId="{51726489-DD34-4E44-B037-BB12AEDF2FAB}" dt="2021-03-31T16:19:10.614" v="981" actId="478"/>
          <ac:spMkLst>
            <pc:docMk/>
            <pc:sldMk cId="3010559538" sldId="410"/>
            <ac:spMk id="5" creationId="{4386119D-BBAB-41EC-874C-322D3724CC68}"/>
          </ac:spMkLst>
        </pc:spChg>
        <pc:spChg chg="add del mod">
          <ac:chgData name="EMILIO" userId="3f8c1d5a-aa65-4414-838e-75af189ed68c" providerId="ADAL" clId="{51726489-DD34-4E44-B037-BB12AEDF2FAB}" dt="2021-03-31T16:19:12.785" v="982" actId="478"/>
          <ac:spMkLst>
            <pc:docMk/>
            <pc:sldMk cId="3010559538" sldId="410"/>
            <ac:spMk id="8" creationId="{95E2EBC3-9001-44A7-BA69-8428281F7536}"/>
          </ac:spMkLst>
        </pc:spChg>
        <pc:picChg chg="mod">
          <ac:chgData name="EMILIO" userId="3f8c1d5a-aa65-4414-838e-75af189ed68c" providerId="ADAL" clId="{51726489-DD34-4E44-B037-BB12AEDF2FAB}" dt="2021-03-31T10:53:50.552" v="161" actId="555"/>
          <ac:picMkLst>
            <pc:docMk/>
            <pc:sldMk cId="3010559538" sldId="410"/>
            <ac:picMk id="10" creationId="{8A9FFCA6-7E30-49AC-90A5-8A3B4911B9B4}"/>
          </ac:picMkLst>
        </pc:picChg>
        <pc:picChg chg="mod">
          <ac:chgData name="EMILIO" userId="3f8c1d5a-aa65-4414-838e-75af189ed68c" providerId="ADAL" clId="{51726489-DD34-4E44-B037-BB12AEDF2FAB}" dt="2021-03-31T10:54:06.329" v="164" actId="14100"/>
          <ac:picMkLst>
            <pc:docMk/>
            <pc:sldMk cId="3010559538" sldId="410"/>
            <ac:picMk id="18" creationId="{F7864DD5-1DE3-4BBB-A136-89CF2BC5B1E4}"/>
          </ac:picMkLst>
        </pc:picChg>
        <pc:cxnChg chg="add del mod modVis">
          <ac:chgData name="EMILIO" userId="3f8c1d5a-aa65-4414-838e-75af189ed68c" providerId="ADAL" clId="{51726489-DD34-4E44-B037-BB12AEDF2FAB}" dt="2021-03-31T16:28:59.171" v="1558"/>
          <ac:cxnSpMkLst>
            <pc:docMk/>
            <pc:sldMk cId="3010559538" sldId="410"/>
            <ac:cxnSpMk id="9" creationId="{B6B30F9D-612E-43E9-B508-9B3192A42710}"/>
          </ac:cxnSpMkLst>
        </pc:cxnChg>
      </pc:sldChg>
      <pc:sldChg chg="addSp delSp modSp mod modAnim modNotesTx">
        <pc:chgData name="EMILIO" userId="3f8c1d5a-aa65-4414-838e-75af189ed68c" providerId="ADAL" clId="{51726489-DD34-4E44-B037-BB12AEDF2FAB}" dt="2021-04-12T14:31:08.532" v="17843" actId="20577"/>
        <pc:sldMkLst>
          <pc:docMk/>
          <pc:sldMk cId="1783938860" sldId="419"/>
        </pc:sldMkLst>
        <pc:spChg chg="mod">
          <ac:chgData name="EMILIO" userId="3f8c1d5a-aa65-4414-838e-75af189ed68c" providerId="ADAL" clId="{51726489-DD34-4E44-B037-BB12AEDF2FAB}" dt="2021-03-31T16:16:41" v="897" actId="20577"/>
          <ac:spMkLst>
            <pc:docMk/>
            <pc:sldMk cId="1783938860" sldId="419"/>
            <ac:spMk id="2" creationId="{EB5481E0-D051-4C2C-9E53-3DE0767FDCD4}"/>
          </ac:spMkLst>
        </pc:spChg>
        <pc:spChg chg="mod">
          <ac:chgData name="EMILIO" userId="3f8c1d5a-aa65-4414-838e-75af189ed68c" providerId="ADAL" clId="{51726489-DD34-4E44-B037-BB12AEDF2FAB}" dt="2021-03-31T16:15:55.783" v="861" actId="1036"/>
          <ac:spMkLst>
            <pc:docMk/>
            <pc:sldMk cId="1783938860" sldId="419"/>
            <ac:spMk id="3" creationId="{DEFB286A-4429-46BF-BD6A-87A0DF15A054}"/>
          </ac:spMkLst>
        </pc:spChg>
        <pc:spChg chg="mod">
          <ac:chgData name="EMILIO" userId="3f8c1d5a-aa65-4414-838e-75af189ed68c" providerId="ADAL" clId="{51726489-DD34-4E44-B037-BB12AEDF2FAB}" dt="2021-03-31T16:15:25.593" v="835" actId="20577"/>
          <ac:spMkLst>
            <pc:docMk/>
            <pc:sldMk cId="1783938860" sldId="419"/>
            <ac:spMk id="5" creationId="{4386119D-BBAB-41EC-874C-322D3724CC68}"/>
          </ac:spMkLst>
        </pc:spChg>
        <pc:picChg chg="mod">
          <ac:chgData name="EMILIO" userId="3f8c1d5a-aa65-4414-838e-75af189ed68c" providerId="ADAL" clId="{51726489-DD34-4E44-B037-BB12AEDF2FAB}" dt="2021-03-31T15:59:43.567" v="457" actId="555"/>
          <ac:picMkLst>
            <pc:docMk/>
            <pc:sldMk cId="1783938860" sldId="419"/>
            <ac:picMk id="24" creationId="{D30FEA95-9D12-4175-9CBB-CD337107CF4D}"/>
          </ac:picMkLst>
        </pc:picChg>
        <pc:picChg chg="mod">
          <ac:chgData name="EMILIO" userId="3f8c1d5a-aa65-4414-838e-75af189ed68c" providerId="ADAL" clId="{51726489-DD34-4E44-B037-BB12AEDF2FAB}" dt="2021-03-31T15:59:43.567" v="457" actId="555"/>
          <ac:picMkLst>
            <pc:docMk/>
            <pc:sldMk cId="1783938860" sldId="419"/>
            <ac:picMk id="28" creationId="{6D581603-C717-46CB-92C8-EDB53F2591A7}"/>
          </ac:picMkLst>
        </pc:picChg>
        <pc:cxnChg chg="add del mod modVis">
          <ac:chgData name="EMILIO" userId="3f8c1d5a-aa65-4414-838e-75af189ed68c" providerId="ADAL" clId="{51726489-DD34-4E44-B037-BB12AEDF2FAB}" dt="2021-03-31T16:28:59.171" v="1558"/>
          <ac:cxnSpMkLst>
            <pc:docMk/>
            <pc:sldMk cId="1783938860" sldId="419"/>
            <ac:cxnSpMk id="10" creationId="{217549B8-1733-48A6-897A-57E6BB8FF6F0}"/>
          </ac:cxnSpMkLst>
        </pc:cxnChg>
      </pc:sldChg>
      <pc:sldChg chg="addSp delSp modSp mod modNotesTx">
        <pc:chgData name="EMILIO" userId="3f8c1d5a-aa65-4414-838e-75af189ed68c" providerId="ADAL" clId="{51726489-DD34-4E44-B037-BB12AEDF2FAB}" dt="2021-04-13T16:19:03.679" v="18933" actId="20577"/>
        <pc:sldMkLst>
          <pc:docMk/>
          <pc:sldMk cId="2311061251" sldId="420"/>
        </pc:sldMkLst>
        <pc:spChg chg="mod">
          <ac:chgData name="EMILIO" userId="3f8c1d5a-aa65-4414-838e-75af189ed68c" providerId="ADAL" clId="{51726489-DD34-4E44-B037-BB12AEDF2FAB}" dt="2021-03-31T16:10:24.275" v="570" actId="20577"/>
          <ac:spMkLst>
            <pc:docMk/>
            <pc:sldMk cId="2311061251" sldId="420"/>
            <ac:spMk id="2" creationId="{F227C1BD-A394-4841-AC7D-FB80EA5CC473}"/>
          </ac:spMkLst>
        </pc:spChg>
        <pc:spChg chg="mod">
          <ac:chgData name="EMILIO" userId="3f8c1d5a-aa65-4414-838e-75af189ed68c" providerId="ADAL" clId="{51726489-DD34-4E44-B037-BB12AEDF2FAB}" dt="2021-03-31T16:44:53.261" v="1749" actId="6549"/>
          <ac:spMkLst>
            <pc:docMk/>
            <pc:sldMk cId="2311061251" sldId="420"/>
            <ac:spMk id="3" creationId="{4AA015E9-A5EB-413E-AD44-FFD6BF8BA4EA}"/>
          </ac:spMkLst>
        </pc:spChg>
        <pc:spChg chg="add del mod">
          <ac:chgData name="EMILIO" userId="3f8c1d5a-aa65-4414-838e-75af189ed68c" providerId="ADAL" clId="{51726489-DD34-4E44-B037-BB12AEDF2FAB}" dt="2021-03-31T16:28:59.171" v="1558"/>
          <ac:spMkLst>
            <pc:docMk/>
            <pc:sldMk cId="2311061251" sldId="420"/>
            <ac:spMk id="8" creationId="{91F81BD8-EAE7-444C-9445-CEDDF7A86A4A}"/>
          </ac:spMkLst>
        </pc:spChg>
        <pc:picChg chg="mod">
          <ac:chgData name="EMILIO" userId="3f8c1d5a-aa65-4414-838e-75af189ed68c" providerId="ADAL" clId="{51726489-DD34-4E44-B037-BB12AEDF2FAB}" dt="2021-03-31T10:52:24.738" v="147" actId="14861"/>
          <ac:picMkLst>
            <pc:docMk/>
            <pc:sldMk cId="2311061251" sldId="420"/>
            <ac:picMk id="18" creationId="{83BAAF91-521E-4F2A-B21F-AF819E8E244D}"/>
          </ac:picMkLst>
        </pc:picChg>
        <pc:cxnChg chg="add del mod modVis">
          <ac:chgData name="EMILIO" userId="3f8c1d5a-aa65-4414-838e-75af189ed68c" providerId="ADAL" clId="{51726489-DD34-4E44-B037-BB12AEDF2FAB}" dt="2021-03-31T16:28:59.171" v="1558"/>
          <ac:cxnSpMkLst>
            <pc:docMk/>
            <pc:sldMk cId="2311061251" sldId="420"/>
            <ac:cxnSpMk id="6" creationId="{76446E5E-08BC-42F8-8075-5A87721708C2}"/>
          </ac:cxnSpMkLst>
        </pc:cxnChg>
      </pc:sldChg>
      <pc:sldChg chg="addSp delSp modSp mod modNotesTx">
        <pc:chgData name="EMILIO" userId="3f8c1d5a-aa65-4414-838e-75af189ed68c" providerId="ADAL" clId="{51726489-DD34-4E44-B037-BB12AEDF2FAB}" dt="2021-04-13T23:16:50.061" v="19804" actId="20577"/>
        <pc:sldMkLst>
          <pc:docMk/>
          <pc:sldMk cId="4019985789" sldId="422"/>
        </pc:sldMkLst>
        <pc:cxnChg chg="add del mod modVis">
          <ac:chgData name="EMILIO" userId="3f8c1d5a-aa65-4414-838e-75af189ed68c" providerId="ADAL" clId="{51726489-DD34-4E44-B037-BB12AEDF2FAB}" dt="2021-03-31T16:28:59.171" v="1558"/>
          <ac:cxnSpMkLst>
            <pc:docMk/>
            <pc:sldMk cId="4019985789" sldId="422"/>
            <ac:cxnSpMk id="5" creationId="{DF131A66-853F-4548-9D31-FE470E895CBF}"/>
          </ac:cxnSpMkLst>
        </pc:cxnChg>
      </pc:sldChg>
      <pc:sldChg chg="modSp del mod">
        <pc:chgData name="EMILIO" userId="3f8c1d5a-aa65-4414-838e-75af189ed68c" providerId="ADAL" clId="{51726489-DD34-4E44-B037-BB12AEDF2FAB}" dt="2021-03-31T16:06:34.097" v="538" actId="47"/>
        <pc:sldMkLst>
          <pc:docMk/>
          <pc:sldMk cId="3799261337" sldId="425"/>
        </pc:sldMkLst>
        <pc:spChg chg="mod">
          <ac:chgData name="EMILIO" userId="3f8c1d5a-aa65-4414-838e-75af189ed68c" providerId="ADAL" clId="{51726489-DD34-4E44-B037-BB12AEDF2FAB}" dt="2021-03-31T11:04:58.458" v="312" actId="20577"/>
          <ac:spMkLst>
            <pc:docMk/>
            <pc:sldMk cId="3799261337" sldId="425"/>
            <ac:spMk id="2" creationId="{8BE624DC-93A2-441B-9941-5FBB68F212E4}"/>
          </ac:spMkLst>
        </pc:spChg>
        <pc:spChg chg="mod">
          <ac:chgData name="EMILIO" userId="3f8c1d5a-aa65-4414-838e-75af189ed68c" providerId="ADAL" clId="{51726489-DD34-4E44-B037-BB12AEDF2FAB}" dt="2021-03-31T11:06:07.792" v="384" actId="20577"/>
          <ac:spMkLst>
            <pc:docMk/>
            <pc:sldMk cId="3799261337" sldId="425"/>
            <ac:spMk id="4" creationId="{D153964F-4EDC-419A-8D69-2884BF09428B}"/>
          </ac:spMkLst>
        </pc:spChg>
      </pc:sldChg>
      <pc:sldChg chg="addSp delSp modSp mod modNotesTx">
        <pc:chgData name="EMILIO" userId="3f8c1d5a-aa65-4414-838e-75af189ed68c" providerId="ADAL" clId="{51726489-DD34-4E44-B037-BB12AEDF2FAB}" dt="2021-04-07T14:20:33.625" v="13582" actId="20577"/>
        <pc:sldMkLst>
          <pc:docMk/>
          <pc:sldMk cId="209890258" sldId="426"/>
        </pc:sldMkLst>
        <pc:spChg chg="mod">
          <ac:chgData name="EMILIO" userId="3f8c1d5a-aa65-4414-838e-75af189ed68c" providerId="ADAL" clId="{51726489-DD34-4E44-B037-BB12AEDF2FAB}" dt="2021-03-31T16:27:03.417" v="1056" actId="20577"/>
          <ac:spMkLst>
            <pc:docMk/>
            <pc:sldMk cId="209890258" sldId="426"/>
            <ac:spMk id="2" creationId="{95EB43D3-CCDA-48F9-B7C3-71A86F62FD04}"/>
          </ac:spMkLst>
        </pc:spChg>
        <pc:cxnChg chg="add del mod modVis">
          <ac:chgData name="EMILIO" userId="3f8c1d5a-aa65-4414-838e-75af189ed68c" providerId="ADAL" clId="{51726489-DD34-4E44-B037-BB12AEDF2FAB}" dt="2021-03-31T16:28:59.171" v="1558"/>
          <ac:cxnSpMkLst>
            <pc:docMk/>
            <pc:sldMk cId="209890258" sldId="426"/>
            <ac:cxnSpMk id="4" creationId="{59C595CE-E108-49C7-AB36-696A58E0DCFB}"/>
          </ac:cxnSpMkLst>
        </pc:cxnChg>
      </pc:sldChg>
      <pc:sldChg chg="addSp delSp modSp mod modNotesTx">
        <pc:chgData name="EMILIO" userId="3f8c1d5a-aa65-4414-838e-75af189ed68c" providerId="ADAL" clId="{51726489-DD34-4E44-B037-BB12AEDF2FAB}" dt="2021-04-07T14:29:12.284" v="13924" actId="20577"/>
        <pc:sldMkLst>
          <pc:docMk/>
          <pc:sldMk cId="2839395910" sldId="429"/>
        </pc:sldMkLst>
        <pc:spChg chg="mod">
          <ac:chgData name="EMILIO" userId="3f8c1d5a-aa65-4414-838e-75af189ed68c" providerId="ADAL" clId="{51726489-DD34-4E44-B037-BB12AEDF2FAB}" dt="2021-03-31T16:11:00.913" v="609" actId="20577"/>
          <ac:spMkLst>
            <pc:docMk/>
            <pc:sldMk cId="2839395910" sldId="429"/>
            <ac:spMk id="2" creationId="{F227C1BD-A394-4841-AC7D-FB80EA5CC473}"/>
          </ac:spMkLst>
        </pc:spChg>
        <pc:spChg chg="mod">
          <ac:chgData name="EMILIO" userId="3f8c1d5a-aa65-4414-838e-75af189ed68c" providerId="ADAL" clId="{51726489-DD34-4E44-B037-BB12AEDF2FAB}" dt="2021-03-31T16:43:33.615" v="1732" actId="114"/>
          <ac:spMkLst>
            <pc:docMk/>
            <pc:sldMk cId="2839395910" sldId="429"/>
            <ac:spMk id="3" creationId="{4AA015E9-A5EB-413E-AD44-FFD6BF8BA4EA}"/>
          </ac:spMkLst>
        </pc:spChg>
        <pc:spChg chg="add del mod">
          <ac:chgData name="EMILIO" userId="3f8c1d5a-aa65-4414-838e-75af189ed68c" providerId="ADAL" clId="{51726489-DD34-4E44-B037-BB12AEDF2FAB}" dt="2021-03-31T16:28:59.171" v="1558"/>
          <ac:spMkLst>
            <pc:docMk/>
            <pc:sldMk cId="2839395910" sldId="429"/>
            <ac:spMk id="10" creationId="{709B60F0-1769-47AC-A0A4-C87D695C82F6}"/>
          </ac:spMkLst>
        </pc:spChg>
        <pc:picChg chg="mod">
          <ac:chgData name="EMILIO" userId="3f8c1d5a-aa65-4414-838e-75af189ed68c" providerId="ADAL" clId="{51726489-DD34-4E44-B037-BB12AEDF2FAB}" dt="2021-03-31T10:55:22.707" v="167" actId="207"/>
          <ac:picMkLst>
            <pc:docMk/>
            <pc:sldMk cId="2839395910" sldId="429"/>
            <ac:picMk id="8" creationId="{D059AD08-BCE0-4417-8F53-40C9CA980B3E}"/>
          </ac:picMkLst>
        </pc:picChg>
        <pc:cxnChg chg="add del mod modVis">
          <ac:chgData name="EMILIO" userId="3f8c1d5a-aa65-4414-838e-75af189ed68c" providerId="ADAL" clId="{51726489-DD34-4E44-B037-BB12AEDF2FAB}" dt="2021-03-31T16:28:59.171" v="1558"/>
          <ac:cxnSpMkLst>
            <pc:docMk/>
            <pc:sldMk cId="2839395910" sldId="429"/>
            <ac:cxnSpMk id="6" creationId="{66A396E0-4434-4467-8DA6-54DDB5998A5F}"/>
          </ac:cxnSpMkLst>
        </pc:cxnChg>
      </pc:sldChg>
      <pc:sldChg chg="addSp delSp modSp mod modNotesTx">
        <pc:chgData name="EMILIO" userId="3f8c1d5a-aa65-4414-838e-75af189ed68c" providerId="ADAL" clId="{51726489-DD34-4E44-B037-BB12AEDF2FAB}" dt="2021-04-12T14:29:13.318" v="17745" actId="20577"/>
        <pc:sldMkLst>
          <pc:docMk/>
          <pc:sldMk cId="904997589" sldId="431"/>
        </pc:sldMkLst>
        <pc:spChg chg="mod">
          <ac:chgData name="EMILIO" userId="3f8c1d5a-aa65-4414-838e-75af189ed68c" providerId="ADAL" clId="{51726489-DD34-4E44-B037-BB12AEDF2FAB}" dt="2021-03-31T16:11:24.272" v="634" actId="20577"/>
          <ac:spMkLst>
            <pc:docMk/>
            <pc:sldMk cId="904997589" sldId="431"/>
            <ac:spMk id="2" creationId="{EB5481E0-D051-4C2C-9E53-3DE0767FDCD4}"/>
          </ac:spMkLst>
        </pc:spChg>
        <pc:spChg chg="mod">
          <ac:chgData name="EMILIO" userId="3f8c1d5a-aa65-4414-838e-75af189ed68c" providerId="ADAL" clId="{51726489-DD34-4E44-B037-BB12AEDF2FAB}" dt="2021-03-31T16:14:24.322" v="792" actId="20577"/>
          <ac:spMkLst>
            <pc:docMk/>
            <pc:sldMk cId="904997589" sldId="431"/>
            <ac:spMk id="3" creationId="{DEFB286A-4429-46BF-BD6A-87A0DF15A054}"/>
          </ac:spMkLst>
        </pc:spChg>
        <pc:spChg chg="add del mod">
          <ac:chgData name="EMILIO" userId="3f8c1d5a-aa65-4414-838e-75af189ed68c" providerId="ADAL" clId="{51726489-DD34-4E44-B037-BB12AEDF2FAB}" dt="2021-03-31T10:48:00.563" v="62"/>
          <ac:spMkLst>
            <pc:docMk/>
            <pc:sldMk cId="904997589" sldId="431"/>
            <ac:spMk id="10" creationId="{55277C2C-BB2B-4B4D-BAFA-9CBC7E052E7D}"/>
          </ac:spMkLst>
        </pc:spChg>
        <pc:picChg chg="add mod">
          <ac:chgData name="EMILIO" userId="3f8c1d5a-aa65-4414-838e-75af189ed68c" providerId="ADAL" clId="{51726489-DD34-4E44-B037-BB12AEDF2FAB}" dt="2021-03-31T10:58:00.195" v="219" actId="1037"/>
          <ac:picMkLst>
            <pc:docMk/>
            <pc:sldMk cId="904997589" sldId="431"/>
            <ac:picMk id="12" creationId="{E4C32749-8266-441C-9EBB-6FA1A51A8121}"/>
          </ac:picMkLst>
        </pc:picChg>
        <pc:picChg chg="mod modCrop">
          <ac:chgData name="EMILIO" userId="3f8c1d5a-aa65-4414-838e-75af189ed68c" providerId="ADAL" clId="{51726489-DD34-4E44-B037-BB12AEDF2FAB}" dt="2021-03-31T10:57:56.224" v="216" actId="1038"/>
          <ac:picMkLst>
            <pc:docMk/>
            <pc:sldMk cId="904997589" sldId="431"/>
            <ac:picMk id="40" creationId="{3EABB8F5-CD6B-45D1-B9B2-893CB423D193}"/>
          </ac:picMkLst>
        </pc:picChg>
        <pc:picChg chg="del">
          <ac:chgData name="EMILIO" userId="3f8c1d5a-aa65-4414-838e-75af189ed68c" providerId="ADAL" clId="{51726489-DD34-4E44-B037-BB12AEDF2FAB}" dt="2021-03-31T10:47:56.912" v="61" actId="478"/>
          <ac:picMkLst>
            <pc:docMk/>
            <pc:sldMk cId="904997589" sldId="431"/>
            <ac:picMk id="44" creationId="{6565C729-A5CA-42EA-92AE-C35036B818A2}"/>
          </ac:picMkLst>
        </pc:picChg>
        <pc:cxnChg chg="add del mod modVis">
          <ac:chgData name="EMILIO" userId="3f8c1d5a-aa65-4414-838e-75af189ed68c" providerId="ADAL" clId="{51726489-DD34-4E44-B037-BB12AEDF2FAB}" dt="2021-03-31T16:28:59.171" v="1558"/>
          <ac:cxnSpMkLst>
            <pc:docMk/>
            <pc:sldMk cId="904997589" sldId="431"/>
            <ac:cxnSpMk id="8" creationId="{3F3D603F-5105-46E8-BBD4-18B7A2453876}"/>
          </ac:cxnSpMkLst>
        </pc:cxnChg>
      </pc:sldChg>
      <pc:sldChg chg="addSp delSp modSp mod modNotesTx">
        <pc:chgData name="EMILIO" userId="3f8c1d5a-aa65-4414-838e-75af189ed68c" providerId="ADAL" clId="{51726489-DD34-4E44-B037-BB12AEDF2FAB}" dt="2021-04-13T18:13:08.974" v="18960" actId="20577"/>
        <pc:sldMkLst>
          <pc:docMk/>
          <pc:sldMk cId="3177368241" sldId="432"/>
        </pc:sldMkLst>
        <pc:cxnChg chg="add del mod modVis">
          <ac:chgData name="EMILIO" userId="3f8c1d5a-aa65-4414-838e-75af189ed68c" providerId="ADAL" clId="{51726489-DD34-4E44-B037-BB12AEDF2FAB}" dt="2021-03-31T16:28:59.171" v="1558"/>
          <ac:cxnSpMkLst>
            <pc:docMk/>
            <pc:sldMk cId="3177368241" sldId="432"/>
            <ac:cxnSpMk id="3" creationId="{9B6C5437-0A01-4C2F-889C-DF7DDD26A9F9}"/>
          </ac:cxnSpMkLst>
        </pc:cxnChg>
      </pc:sldChg>
      <pc:sldChg chg="addSp delSp modSp mod modAnim modNotesTx">
        <pc:chgData name="EMILIO" userId="3f8c1d5a-aa65-4414-838e-75af189ed68c" providerId="ADAL" clId="{51726489-DD34-4E44-B037-BB12AEDF2FAB}" dt="2021-04-12T14:38:08.567" v="18160" actId="5793"/>
        <pc:sldMkLst>
          <pc:docMk/>
          <pc:sldMk cId="2490194956" sldId="433"/>
        </pc:sldMkLst>
        <pc:spChg chg="mod">
          <ac:chgData name="EMILIO" userId="3f8c1d5a-aa65-4414-838e-75af189ed68c" providerId="ADAL" clId="{51726489-DD34-4E44-B037-BB12AEDF2FAB}" dt="2021-03-31T16:45:15.024" v="1750" actId="20577"/>
          <ac:spMkLst>
            <pc:docMk/>
            <pc:sldMk cId="2490194956" sldId="433"/>
            <ac:spMk id="3" creationId="{DEFB286A-4429-46BF-BD6A-87A0DF15A054}"/>
          </ac:spMkLst>
        </pc:spChg>
        <pc:spChg chg="mod">
          <ac:chgData name="EMILIO" userId="3f8c1d5a-aa65-4414-838e-75af189ed68c" providerId="ADAL" clId="{51726489-DD34-4E44-B037-BB12AEDF2FAB}" dt="2021-03-31T16:39:58.861" v="1705" actId="20577"/>
          <ac:spMkLst>
            <pc:docMk/>
            <pc:sldMk cId="2490194956" sldId="433"/>
            <ac:spMk id="5" creationId="{4386119D-BBAB-41EC-874C-322D3724CC68}"/>
          </ac:spMkLst>
        </pc:spChg>
        <pc:spChg chg="add del mod">
          <ac:chgData name="EMILIO" userId="3f8c1d5a-aa65-4414-838e-75af189ed68c" providerId="ADAL" clId="{51726489-DD34-4E44-B037-BB12AEDF2FAB}" dt="2021-03-31T11:15:51.607" v="386"/>
          <ac:spMkLst>
            <pc:docMk/>
            <pc:sldMk cId="2490194956" sldId="433"/>
            <ac:spMk id="10" creationId="{CBE2114B-1B99-40BF-8399-BFBC9C563EE6}"/>
          </ac:spMkLst>
        </pc:spChg>
        <pc:picChg chg="add mod modCrop">
          <ac:chgData name="EMILIO" userId="3f8c1d5a-aa65-4414-838e-75af189ed68c" providerId="ADAL" clId="{51726489-DD34-4E44-B037-BB12AEDF2FAB}" dt="2021-03-31T15:59:15.814" v="452" actId="1038"/>
          <ac:picMkLst>
            <pc:docMk/>
            <pc:sldMk cId="2490194956" sldId="433"/>
            <ac:picMk id="13" creationId="{FE60D3ED-FFA7-4666-9D3D-9294009EFE2D}"/>
          </ac:picMkLst>
        </pc:picChg>
        <pc:picChg chg="del mod">
          <ac:chgData name="EMILIO" userId="3f8c1d5a-aa65-4414-838e-75af189ed68c" providerId="ADAL" clId="{51726489-DD34-4E44-B037-BB12AEDF2FAB}" dt="2021-03-31T11:15:47.904" v="385" actId="478"/>
          <ac:picMkLst>
            <pc:docMk/>
            <pc:sldMk cId="2490194956" sldId="433"/>
            <ac:picMk id="19" creationId="{F07CA28F-17B3-441F-992A-B2489A9389D6}"/>
          </ac:picMkLst>
        </pc:picChg>
        <pc:picChg chg="mod">
          <ac:chgData name="EMILIO" userId="3f8c1d5a-aa65-4414-838e-75af189ed68c" providerId="ADAL" clId="{51726489-DD34-4E44-B037-BB12AEDF2FAB}" dt="2021-03-31T15:59:21.381" v="456" actId="1038"/>
          <ac:picMkLst>
            <pc:docMk/>
            <pc:sldMk cId="2490194956" sldId="433"/>
            <ac:picMk id="26" creationId="{319B6463-FA13-4268-BFA7-5ABDE405239B}"/>
          </ac:picMkLst>
        </pc:picChg>
        <pc:cxnChg chg="add del mod modVis">
          <ac:chgData name="EMILIO" userId="3f8c1d5a-aa65-4414-838e-75af189ed68c" providerId="ADAL" clId="{51726489-DD34-4E44-B037-BB12AEDF2FAB}" dt="2021-03-31T16:28:59.171" v="1558"/>
          <ac:cxnSpMkLst>
            <pc:docMk/>
            <pc:sldMk cId="2490194956" sldId="433"/>
            <ac:cxnSpMk id="8" creationId="{5B62A17C-8D5D-4E45-B656-140502C0601A}"/>
          </ac:cxnSpMkLst>
        </pc:cxnChg>
      </pc:sldChg>
      <pc:sldChg chg="addSp delSp modSp mod modAnim modNotesTx">
        <pc:chgData name="EMILIO" userId="3f8c1d5a-aa65-4414-838e-75af189ed68c" providerId="ADAL" clId="{51726489-DD34-4E44-B037-BB12AEDF2FAB}" dt="2021-04-14T00:41:20.181" v="19845" actId="20577"/>
        <pc:sldMkLst>
          <pc:docMk/>
          <pc:sldMk cId="3979516875" sldId="434"/>
        </pc:sldMkLst>
        <pc:spChg chg="mod">
          <ac:chgData name="EMILIO" userId="3f8c1d5a-aa65-4414-838e-75af189ed68c" providerId="ADAL" clId="{51726489-DD34-4E44-B037-BB12AEDF2FAB}" dt="2021-03-31T16:45:25.363" v="1751" actId="20577"/>
          <ac:spMkLst>
            <pc:docMk/>
            <pc:sldMk cId="3979516875" sldId="434"/>
            <ac:spMk id="3" creationId="{DEFB286A-4429-46BF-BD6A-87A0DF15A054}"/>
          </ac:spMkLst>
        </pc:spChg>
        <pc:spChg chg="mod">
          <ac:chgData name="EMILIO" userId="3f8c1d5a-aa65-4414-838e-75af189ed68c" providerId="ADAL" clId="{51726489-DD34-4E44-B037-BB12AEDF2FAB}" dt="2021-04-09T18:44:54.946" v="16031" actId="20577"/>
          <ac:spMkLst>
            <pc:docMk/>
            <pc:sldMk cId="3979516875" sldId="434"/>
            <ac:spMk id="5" creationId="{4386119D-BBAB-41EC-874C-322D3724CC68}"/>
          </ac:spMkLst>
        </pc:spChg>
        <pc:picChg chg="mod">
          <ac:chgData name="EMILIO" userId="3f8c1d5a-aa65-4414-838e-75af189ed68c" providerId="ADAL" clId="{51726489-DD34-4E44-B037-BB12AEDF2FAB}" dt="2021-03-31T15:57:57.442" v="445" actId="1037"/>
          <ac:picMkLst>
            <pc:docMk/>
            <pc:sldMk cId="3979516875" sldId="434"/>
            <ac:picMk id="13" creationId="{F90D8ED3-ABC7-44EA-8E40-FA9444DFD284}"/>
          </ac:picMkLst>
        </pc:picChg>
        <pc:picChg chg="mod">
          <ac:chgData name="EMILIO" userId="3f8c1d5a-aa65-4414-838e-75af189ed68c" providerId="ADAL" clId="{51726489-DD34-4E44-B037-BB12AEDF2FAB}" dt="2021-03-31T15:57:47.613" v="440" actId="555"/>
          <ac:picMkLst>
            <pc:docMk/>
            <pc:sldMk cId="3979516875" sldId="434"/>
            <ac:picMk id="34" creationId="{0434A3C4-A945-4A9C-9462-123DEAA28387}"/>
          </ac:picMkLst>
        </pc:picChg>
        <pc:cxnChg chg="add del mod modVis">
          <ac:chgData name="EMILIO" userId="3f8c1d5a-aa65-4414-838e-75af189ed68c" providerId="ADAL" clId="{51726489-DD34-4E44-B037-BB12AEDF2FAB}" dt="2021-03-31T16:28:59.171" v="1558"/>
          <ac:cxnSpMkLst>
            <pc:docMk/>
            <pc:sldMk cId="3979516875" sldId="434"/>
            <ac:cxnSpMk id="8" creationId="{AAA600C2-9081-44A9-8262-470968802B0C}"/>
          </ac:cxnSpMkLst>
        </pc:cxnChg>
      </pc:sldChg>
      <pc:sldChg chg="addSp delSp modSp mod delAnim modAnim modNotesTx">
        <pc:chgData name="EMILIO" userId="3f8c1d5a-aa65-4414-838e-75af189ed68c" providerId="ADAL" clId="{51726489-DD34-4E44-B037-BB12AEDF2FAB}" dt="2021-04-13T06:27:25.767" v="18836" actId="20577"/>
        <pc:sldMkLst>
          <pc:docMk/>
          <pc:sldMk cId="1877842456" sldId="435"/>
        </pc:sldMkLst>
        <pc:spChg chg="mod">
          <ac:chgData name="EMILIO" userId="3f8c1d5a-aa65-4414-838e-75af189ed68c" providerId="ADAL" clId="{51726489-DD34-4E44-B037-BB12AEDF2FAB}" dt="2021-03-31T16:45:31.151" v="1752" actId="20577"/>
          <ac:spMkLst>
            <pc:docMk/>
            <pc:sldMk cId="1877842456" sldId="435"/>
            <ac:spMk id="3" creationId="{DEFB286A-4429-46BF-BD6A-87A0DF15A054}"/>
          </ac:spMkLst>
        </pc:spChg>
        <pc:spChg chg="mod">
          <ac:chgData name="EMILIO" userId="3f8c1d5a-aa65-4414-838e-75af189ed68c" providerId="ADAL" clId="{51726489-DD34-4E44-B037-BB12AEDF2FAB}" dt="2021-03-31T16:37:49.048" v="1645" actId="255"/>
          <ac:spMkLst>
            <pc:docMk/>
            <pc:sldMk cId="1877842456" sldId="435"/>
            <ac:spMk id="5" creationId="{4386119D-BBAB-41EC-874C-322D3724CC68}"/>
          </ac:spMkLst>
        </pc:spChg>
        <pc:spChg chg="add del mod">
          <ac:chgData name="EMILIO" userId="3f8c1d5a-aa65-4414-838e-75af189ed68c" providerId="ADAL" clId="{51726489-DD34-4E44-B037-BB12AEDF2FAB}" dt="2021-03-31T15:56:30.039" v="419"/>
          <ac:spMkLst>
            <pc:docMk/>
            <pc:sldMk cId="1877842456" sldId="435"/>
            <ac:spMk id="10" creationId="{8E508A5D-29F7-4974-8FC9-3F7134F2E0FD}"/>
          </ac:spMkLst>
        </pc:spChg>
        <pc:picChg chg="add mod">
          <ac:chgData name="EMILIO" userId="3f8c1d5a-aa65-4414-838e-75af189ed68c" providerId="ADAL" clId="{51726489-DD34-4E44-B037-BB12AEDF2FAB}" dt="2021-03-31T15:57:23.514" v="437" actId="555"/>
          <ac:picMkLst>
            <pc:docMk/>
            <pc:sldMk cId="1877842456" sldId="435"/>
            <ac:picMk id="13" creationId="{97071510-D22B-4C29-8DC1-3A547282B9E2}"/>
          </ac:picMkLst>
        </pc:picChg>
        <pc:picChg chg="mod">
          <ac:chgData name="EMILIO" userId="3f8c1d5a-aa65-4414-838e-75af189ed68c" providerId="ADAL" clId="{51726489-DD34-4E44-B037-BB12AEDF2FAB}" dt="2021-03-31T15:57:23.514" v="437" actId="555"/>
          <ac:picMkLst>
            <pc:docMk/>
            <pc:sldMk cId="1877842456" sldId="435"/>
            <ac:picMk id="15" creationId="{86FFFAB7-99BD-48B7-B699-3DBEF14F2C66}"/>
          </ac:picMkLst>
        </pc:picChg>
        <pc:picChg chg="del mod">
          <ac:chgData name="EMILIO" userId="3f8c1d5a-aa65-4414-838e-75af189ed68c" providerId="ADAL" clId="{51726489-DD34-4E44-B037-BB12AEDF2FAB}" dt="2021-03-31T15:56:27.538" v="418" actId="478"/>
          <ac:picMkLst>
            <pc:docMk/>
            <pc:sldMk cId="1877842456" sldId="435"/>
            <ac:picMk id="17" creationId="{CF0F4F2D-F2F2-41DD-BC1E-5E0D1F7D9DC8}"/>
          </ac:picMkLst>
        </pc:picChg>
        <pc:cxnChg chg="add del mod modVis">
          <ac:chgData name="EMILIO" userId="3f8c1d5a-aa65-4414-838e-75af189ed68c" providerId="ADAL" clId="{51726489-DD34-4E44-B037-BB12AEDF2FAB}" dt="2021-03-31T16:28:59.171" v="1558"/>
          <ac:cxnSpMkLst>
            <pc:docMk/>
            <pc:sldMk cId="1877842456" sldId="435"/>
            <ac:cxnSpMk id="14" creationId="{E44CBE7D-9E1F-4B60-87F7-65E60E53413B}"/>
          </ac:cxnSpMkLst>
        </pc:cxnChg>
      </pc:sldChg>
      <pc:sldChg chg="addSp delSp modSp mod modNotesTx">
        <pc:chgData name="EMILIO" userId="3f8c1d5a-aa65-4414-838e-75af189ed68c" providerId="ADAL" clId="{51726489-DD34-4E44-B037-BB12AEDF2FAB}" dt="2021-04-13T06:27:53.643" v="18856" actId="20577"/>
        <pc:sldMkLst>
          <pc:docMk/>
          <pc:sldMk cId="3887289593" sldId="436"/>
        </pc:sldMkLst>
        <pc:spChg chg="mod">
          <ac:chgData name="EMILIO" userId="3f8c1d5a-aa65-4414-838e-75af189ed68c" providerId="ADAL" clId="{51726489-DD34-4E44-B037-BB12AEDF2FAB}" dt="2021-03-31T16:45:35.294" v="1753" actId="20577"/>
          <ac:spMkLst>
            <pc:docMk/>
            <pc:sldMk cId="3887289593" sldId="436"/>
            <ac:spMk id="3" creationId="{DEFB286A-4429-46BF-BD6A-87A0DF15A054}"/>
          </ac:spMkLst>
        </pc:spChg>
        <pc:picChg chg="mod">
          <ac:chgData name="EMILIO" userId="3f8c1d5a-aa65-4414-838e-75af189ed68c" providerId="ADAL" clId="{51726489-DD34-4E44-B037-BB12AEDF2FAB}" dt="2021-03-31T11:02:58.733" v="300" actId="12789"/>
          <ac:picMkLst>
            <pc:docMk/>
            <pc:sldMk cId="3887289593" sldId="436"/>
            <ac:picMk id="28" creationId="{8863AA1A-5423-4DB6-B7D7-D62F8165D552}"/>
          </ac:picMkLst>
        </pc:picChg>
        <pc:picChg chg="mod">
          <ac:chgData name="EMILIO" userId="3f8c1d5a-aa65-4414-838e-75af189ed68c" providerId="ADAL" clId="{51726489-DD34-4E44-B037-BB12AEDF2FAB}" dt="2021-03-31T11:02:58.733" v="300" actId="12789"/>
          <ac:picMkLst>
            <pc:docMk/>
            <pc:sldMk cId="3887289593" sldId="436"/>
            <ac:picMk id="32" creationId="{144BC3D7-B57E-4E89-B2FF-7A56E5C8E268}"/>
          </ac:picMkLst>
        </pc:picChg>
        <pc:cxnChg chg="add del mod modVis">
          <ac:chgData name="EMILIO" userId="3f8c1d5a-aa65-4414-838e-75af189ed68c" providerId="ADAL" clId="{51726489-DD34-4E44-B037-BB12AEDF2FAB}" dt="2021-03-31T16:28:59.171" v="1558"/>
          <ac:cxnSpMkLst>
            <pc:docMk/>
            <pc:sldMk cId="3887289593" sldId="436"/>
            <ac:cxnSpMk id="8" creationId="{BA42B8AD-1EAF-495C-A132-3C2726B89315}"/>
          </ac:cxnSpMkLst>
        </pc:cxnChg>
      </pc:sldChg>
      <pc:sldChg chg="addSp delSp modSp mod ord modNotesTx">
        <pc:chgData name="EMILIO" userId="3f8c1d5a-aa65-4414-838e-75af189ed68c" providerId="ADAL" clId="{51726489-DD34-4E44-B037-BB12AEDF2FAB}" dt="2021-04-13T23:08:26.816" v="19038" actId="20577"/>
        <pc:sldMkLst>
          <pc:docMk/>
          <pc:sldMk cId="3325402358" sldId="438"/>
        </pc:sldMkLst>
        <pc:spChg chg="add del mod">
          <ac:chgData name="EMILIO" userId="3f8c1d5a-aa65-4414-838e-75af189ed68c" providerId="ADAL" clId="{51726489-DD34-4E44-B037-BB12AEDF2FAB}" dt="2021-03-31T16:49:35.316" v="1755"/>
          <ac:spMkLst>
            <pc:docMk/>
            <pc:sldMk cId="3325402358" sldId="438"/>
            <ac:spMk id="8" creationId="{65B6775B-D920-4B9B-BEE9-3D6892C4F213}"/>
          </ac:spMkLst>
        </pc:spChg>
        <pc:spChg chg="add del mod">
          <ac:chgData name="EMILIO" userId="3f8c1d5a-aa65-4414-838e-75af189ed68c" providerId="ADAL" clId="{51726489-DD34-4E44-B037-BB12AEDF2FAB}" dt="2021-03-31T16:50:31.922" v="1759"/>
          <ac:spMkLst>
            <pc:docMk/>
            <pc:sldMk cId="3325402358" sldId="438"/>
            <ac:spMk id="13" creationId="{20C67E8D-D147-4DCD-988F-75E92E66AD3C}"/>
          </ac:spMkLst>
        </pc:spChg>
        <pc:spChg chg="add del mod">
          <ac:chgData name="EMILIO" userId="3f8c1d5a-aa65-4414-838e-75af189ed68c" providerId="ADAL" clId="{51726489-DD34-4E44-B037-BB12AEDF2FAB}" dt="2021-03-31T16:51:34.737" v="1764"/>
          <ac:spMkLst>
            <pc:docMk/>
            <pc:sldMk cId="3325402358" sldId="438"/>
            <ac:spMk id="17" creationId="{F8E106D5-A33E-42B6-80BA-12BC6A5C9B2E}"/>
          </ac:spMkLst>
        </pc:spChg>
        <pc:spChg chg="add del mod">
          <ac:chgData name="EMILIO" userId="3f8c1d5a-aa65-4414-838e-75af189ed68c" providerId="ADAL" clId="{51726489-DD34-4E44-B037-BB12AEDF2FAB}" dt="2021-03-31T16:52:53.810" v="1768"/>
          <ac:spMkLst>
            <pc:docMk/>
            <pc:sldMk cId="3325402358" sldId="438"/>
            <ac:spMk id="21" creationId="{425C6AD6-EA97-4777-A5E3-9EE812C7E815}"/>
          </ac:spMkLst>
        </pc:spChg>
        <pc:spChg chg="add del mod">
          <ac:chgData name="EMILIO" userId="3f8c1d5a-aa65-4414-838e-75af189ed68c" providerId="ADAL" clId="{51726489-DD34-4E44-B037-BB12AEDF2FAB}" dt="2021-03-31T16:52:58.541" v="1772"/>
          <ac:spMkLst>
            <pc:docMk/>
            <pc:sldMk cId="3325402358" sldId="438"/>
            <ac:spMk id="25" creationId="{71C6D4BD-6DBF-4E41-B561-8440FFC37095}"/>
          </ac:spMkLst>
        </pc:spChg>
        <pc:spChg chg="add del mod">
          <ac:chgData name="EMILIO" userId="3f8c1d5a-aa65-4414-838e-75af189ed68c" providerId="ADAL" clId="{51726489-DD34-4E44-B037-BB12AEDF2FAB}" dt="2021-03-31T16:53:29.231" v="1776"/>
          <ac:spMkLst>
            <pc:docMk/>
            <pc:sldMk cId="3325402358" sldId="438"/>
            <ac:spMk id="29" creationId="{9AFD2720-17AE-4F27-968B-2E54A3C9749C}"/>
          </ac:spMkLst>
        </pc:spChg>
        <pc:spChg chg="add del mod">
          <ac:chgData name="EMILIO" userId="3f8c1d5a-aa65-4414-838e-75af189ed68c" providerId="ADAL" clId="{51726489-DD34-4E44-B037-BB12AEDF2FAB}" dt="2021-03-31T16:54:00.269" v="1780"/>
          <ac:spMkLst>
            <pc:docMk/>
            <pc:sldMk cId="3325402358" sldId="438"/>
            <ac:spMk id="33" creationId="{D66890C7-322A-4F14-B791-B45FCFC36788}"/>
          </ac:spMkLst>
        </pc:spChg>
        <pc:spChg chg="add del mod">
          <ac:chgData name="EMILIO" userId="3f8c1d5a-aa65-4414-838e-75af189ed68c" providerId="ADAL" clId="{51726489-DD34-4E44-B037-BB12AEDF2FAB}" dt="2021-03-31T16:54:39.007" v="1785"/>
          <ac:spMkLst>
            <pc:docMk/>
            <pc:sldMk cId="3325402358" sldId="438"/>
            <ac:spMk id="37" creationId="{92D7F49C-F054-4BE3-9261-5A0C00B6C44A}"/>
          </ac:spMkLst>
        </pc:spChg>
        <pc:spChg chg="add del mod">
          <ac:chgData name="EMILIO" userId="3f8c1d5a-aa65-4414-838e-75af189ed68c" providerId="ADAL" clId="{51726489-DD34-4E44-B037-BB12AEDF2FAB}" dt="2021-03-31T17:01:22.603" v="1792"/>
          <ac:spMkLst>
            <pc:docMk/>
            <pc:sldMk cId="3325402358" sldId="438"/>
            <ac:spMk id="41" creationId="{3EEF8BA5-C54C-4DBC-9A6D-0D84B2A51ADD}"/>
          </ac:spMkLst>
        </pc:spChg>
        <pc:picChg chg="del">
          <ac:chgData name="EMILIO" userId="3f8c1d5a-aa65-4414-838e-75af189ed68c" providerId="ADAL" clId="{51726489-DD34-4E44-B037-BB12AEDF2FAB}" dt="2021-03-31T16:49:32.915" v="1754" actId="478"/>
          <ac:picMkLst>
            <pc:docMk/>
            <pc:sldMk cId="3325402358" sldId="438"/>
            <ac:picMk id="9" creationId="{BD8D6B93-E1D8-4E48-A8D3-EA51E31D7BD1}"/>
          </ac:picMkLst>
        </pc:picChg>
        <pc:picChg chg="add del mod">
          <ac:chgData name="EMILIO" userId="3f8c1d5a-aa65-4414-838e-75af189ed68c" providerId="ADAL" clId="{51726489-DD34-4E44-B037-BB12AEDF2FAB}" dt="2021-03-31T16:49:44.576" v="1758" actId="478"/>
          <ac:picMkLst>
            <pc:docMk/>
            <pc:sldMk cId="3325402358" sldId="438"/>
            <ac:picMk id="11" creationId="{4D02E391-1BDF-4B21-A513-82A4293BDC18}"/>
          </ac:picMkLst>
        </pc:picChg>
        <pc:picChg chg="add del mod">
          <ac:chgData name="EMILIO" userId="3f8c1d5a-aa65-4414-838e-75af189ed68c" providerId="ADAL" clId="{51726489-DD34-4E44-B037-BB12AEDF2FAB}" dt="2021-03-31T16:50:53.058" v="1763" actId="478"/>
          <ac:picMkLst>
            <pc:docMk/>
            <pc:sldMk cId="3325402358" sldId="438"/>
            <ac:picMk id="15" creationId="{53CD1801-09A2-459C-8C60-F5E7C2D193DC}"/>
          </ac:picMkLst>
        </pc:picChg>
        <pc:picChg chg="add del mod">
          <ac:chgData name="EMILIO" userId="3f8c1d5a-aa65-4414-838e-75af189ed68c" providerId="ADAL" clId="{51726489-DD34-4E44-B037-BB12AEDF2FAB}" dt="2021-03-31T16:51:42.184" v="1767" actId="478"/>
          <ac:picMkLst>
            <pc:docMk/>
            <pc:sldMk cId="3325402358" sldId="438"/>
            <ac:picMk id="19" creationId="{FEEA7689-26B7-44DC-B806-569DB1FC29E7}"/>
          </ac:picMkLst>
        </pc:picChg>
        <pc:picChg chg="add del mod">
          <ac:chgData name="EMILIO" userId="3f8c1d5a-aa65-4414-838e-75af189ed68c" providerId="ADAL" clId="{51726489-DD34-4E44-B037-BB12AEDF2FAB}" dt="2021-03-31T16:52:56.254" v="1771" actId="478"/>
          <ac:picMkLst>
            <pc:docMk/>
            <pc:sldMk cId="3325402358" sldId="438"/>
            <ac:picMk id="23" creationId="{8CE4F574-A551-4DC3-BDDC-D8580322C1D5}"/>
          </ac:picMkLst>
        </pc:picChg>
        <pc:picChg chg="add del mod">
          <ac:chgData name="EMILIO" userId="3f8c1d5a-aa65-4414-838e-75af189ed68c" providerId="ADAL" clId="{51726489-DD34-4E44-B037-BB12AEDF2FAB}" dt="2021-03-31T16:53:03.753" v="1775" actId="478"/>
          <ac:picMkLst>
            <pc:docMk/>
            <pc:sldMk cId="3325402358" sldId="438"/>
            <ac:picMk id="27" creationId="{F639E498-12AF-49F0-97F7-A4288C9B5F5B}"/>
          </ac:picMkLst>
        </pc:picChg>
        <pc:picChg chg="add del mod">
          <ac:chgData name="EMILIO" userId="3f8c1d5a-aa65-4414-838e-75af189ed68c" providerId="ADAL" clId="{51726489-DD34-4E44-B037-BB12AEDF2FAB}" dt="2021-03-31T16:53:32.795" v="1779" actId="478"/>
          <ac:picMkLst>
            <pc:docMk/>
            <pc:sldMk cId="3325402358" sldId="438"/>
            <ac:picMk id="31" creationId="{F6975BFE-849F-44ED-B635-D81AF3807B39}"/>
          </ac:picMkLst>
        </pc:picChg>
        <pc:picChg chg="add del mod modCrop">
          <ac:chgData name="EMILIO" userId="3f8c1d5a-aa65-4414-838e-75af189ed68c" providerId="ADAL" clId="{51726489-DD34-4E44-B037-BB12AEDF2FAB}" dt="2021-03-31T16:54:14.967" v="1784" actId="478"/>
          <ac:picMkLst>
            <pc:docMk/>
            <pc:sldMk cId="3325402358" sldId="438"/>
            <ac:picMk id="35" creationId="{DFD18867-8A86-4FC2-A7A4-B8699FEA8B03}"/>
          </ac:picMkLst>
        </pc:picChg>
        <pc:picChg chg="add del mod modCrop">
          <ac:chgData name="EMILIO" userId="3f8c1d5a-aa65-4414-838e-75af189ed68c" providerId="ADAL" clId="{51726489-DD34-4E44-B037-BB12AEDF2FAB}" dt="2021-03-31T16:55:48.238" v="1791" actId="478"/>
          <ac:picMkLst>
            <pc:docMk/>
            <pc:sldMk cId="3325402358" sldId="438"/>
            <ac:picMk id="39" creationId="{26365D61-DF4B-4D13-8206-CA98FE7FACE7}"/>
          </ac:picMkLst>
        </pc:picChg>
        <pc:picChg chg="add mod modCrop">
          <ac:chgData name="EMILIO" userId="3f8c1d5a-aa65-4414-838e-75af189ed68c" providerId="ADAL" clId="{51726489-DD34-4E44-B037-BB12AEDF2FAB}" dt="2021-03-31T17:02:27.345" v="1876" actId="1036"/>
          <ac:picMkLst>
            <pc:docMk/>
            <pc:sldMk cId="3325402358" sldId="438"/>
            <ac:picMk id="43" creationId="{F39350D5-0740-4D70-BDDD-7DF85E440621}"/>
          </ac:picMkLst>
        </pc:picChg>
        <pc:cxnChg chg="add del mod modVis">
          <ac:chgData name="EMILIO" userId="3f8c1d5a-aa65-4414-838e-75af189ed68c" providerId="ADAL" clId="{51726489-DD34-4E44-B037-BB12AEDF2FAB}" dt="2021-03-31T16:28:59.171" v="1558"/>
          <ac:cxnSpMkLst>
            <pc:docMk/>
            <pc:sldMk cId="3325402358" sldId="438"/>
            <ac:cxnSpMk id="6" creationId="{54176929-A9F1-4CCC-8EB4-54F80D137AE4}"/>
          </ac:cxnSpMkLst>
        </pc:cxnChg>
      </pc:sldChg>
      <pc:sldChg chg="addSp delSp modSp new mod ord setBg modNotesTx">
        <pc:chgData name="EMILIO" userId="3f8c1d5a-aa65-4414-838e-75af189ed68c" providerId="ADAL" clId="{51726489-DD34-4E44-B037-BB12AEDF2FAB}" dt="2021-04-14T00:24:39.583" v="19836" actId="20577"/>
        <pc:sldMkLst>
          <pc:docMk/>
          <pc:sldMk cId="4010114538" sldId="439"/>
        </pc:sldMkLst>
        <pc:spChg chg="mod">
          <ac:chgData name="EMILIO" userId="3f8c1d5a-aa65-4414-838e-75af189ed68c" providerId="ADAL" clId="{51726489-DD34-4E44-B037-BB12AEDF2FAB}" dt="2021-03-31T16:04:01.005" v="484" actId="26606"/>
          <ac:spMkLst>
            <pc:docMk/>
            <pc:sldMk cId="4010114538" sldId="439"/>
            <ac:spMk id="2" creationId="{F6C86122-E955-4D66-B0F1-BC7397449753}"/>
          </ac:spMkLst>
        </pc:spChg>
        <pc:spChg chg="del">
          <ac:chgData name="EMILIO" userId="3f8c1d5a-aa65-4414-838e-75af189ed68c" providerId="ADAL" clId="{51726489-DD34-4E44-B037-BB12AEDF2FAB}" dt="2021-03-31T16:02:43.171" v="469" actId="478"/>
          <ac:spMkLst>
            <pc:docMk/>
            <pc:sldMk cId="4010114538" sldId="439"/>
            <ac:spMk id="3" creationId="{6BA9D9EB-6A3B-4D2D-8666-D27BBB2D5386}"/>
          </ac:spMkLst>
        </pc:spChg>
        <pc:spChg chg="mod">
          <ac:chgData name="EMILIO" userId="3f8c1d5a-aa65-4414-838e-75af189ed68c" providerId="ADAL" clId="{51726489-DD34-4E44-B037-BB12AEDF2FAB}" dt="2021-03-31T16:05:35.804" v="526" actId="14100"/>
          <ac:spMkLst>
            <pc:docMk/>
            <pc:sldMk cId="4010114538" sldId="439"/>
            <ac:spMk id="4" creationId="{5F676A0E-40D9-46FD-B420-8C24B11428BC}"/>
          </ac:spMkLst>
        </pc:spChg>
        <pc:spChg chg="del">
          <ac:chgData name="EMILIO" userId="3f8c1d5a-aa65-4414-838e-75af189ed68c" providerId="ADAL" clId="{51726489-DD34-4E44-B037-BB12AEDF2FAB}" dt="2021-03-31T16:02:46.014" v="470" actId="478"/>
          <ac:spMkLst>
            <pc:docMk/>
            <pc:sldMk cId="4010114538" sldId="439"/>
            <ac:spMk id="5" creationId="{054918CB-63ED-4937-B3FB-6112C953D6D7}"/>
          </ac:spMkLst>
        </pc:spChg>
        <pc:spChg chg="del mod">
          <ac:chgData name="EMILIO" userId="3f8c1d5a-aa65-4414-838e-75af189ed68c" providerId="ADAL" clId="{51726489-DD34-4E44-B037-BB12AEDF2FAB}" dt="2021-03-31T16:03:27.165" v="480"/>
          <ac:spMkLst>
            <pc:docMk/>
            <pc:sldMk cId="4010114538" sldId="439"/>
            <ac:spMk id="6" creationId="{B303BFD4-B569-4892-8CD2-8F862D6FE59F}"/>
          </ac:spMkLst>
        </pc:spChg>
        <pc:spChg chg="mod ord">
          <ac:chgData name="EMILIO" userId="3f8c1d5a-aa65-4414-838e-75af189ed68c" providerId="ADAL" clId="{51726489-DD34-4E44-B037-BB12AEDF2FAB}" dt="2021-03-31T16:04:01.005" v="484" actId="26606"/>
          <ac:spMkLst>
            <pc:docMk/>
            <pc:sldMk cId="4010114538" sldId="439"/>
            <ac:spMk id="7" creationId="{109832E7-59BB-435D-A60F-8AC058FE2F98}"/>
          </ac:spMkLst>
        </pc:spChg>
        <pc:spChg chg="mod">
          <ac:chgData name="EMILIO" userId="3f8c1d5a-aa65-4414-838e-75af189ed68c" providerId="ADAL" clId="{51726489-DD34-4E44-B037-BB12AEDF2FAB}" dt="2021-03-31T16:04:01.005" v="484" actId="26606"/>
          <ac:spMkLst>
            <pc:docMk/>
            <pc:sldMk cId="4010114538" sldId="439"/>
            <ac:spMk id="8" creationId="{BAE6892D-A1AF-44C1-9701-AB788C1801AF}"/>
          </ac:spMkLst>
        </pc:spChg>
        <pc:spChg chg="mod ord">
          <ac:chgData name="EMILIO" userId="3f8c1d5a-aa65-4414-838e-75af189ed68c" providerId="ADAL" clId="{51726489-DD34-4E44-B037-BB12AEDF2FAB}" dt="2021-03-31T16:04:01.005" v="484" actId="26606"/>
          <ac:spMkLst>
            <pc:docMk/>
            <pc:sldMk cId="4010114538" sldId="439"/>
            <ac:spMk id="9" creationId="{9AA80953-99A9-4C24-AA17-25451697B085}"/>
          </ac:spMkLst>
        </pc:spChg>
        <pc:spChg chg="add del mod">
          <ac:chgData name="EMILIO" userId="3f8c1d5a-aa65-4414-838e-75af189ed68c" providerId="ADAL" clId="{51726489-DD34-4E44-B037-BB12AEDF2FAB}" dt="2021-03-31T16:28:59.171" v="1558"/>
          <ac:spMkLst>
            <pc:docMk/>
            <pc:sldMk cId="4010114538" sldId="439"/>
            <ac:spMk id="19" creationId="{14D716F7-0BB2-4760-96F4-AD8FCEFA376F}"/>
          </ac:spMkLst>
        </pc:spChg>
        <pc:spChg chg="add del">
          <ac:chgData name="EMILIO" userId="3f8c1d5a-aa65-4414-838e-75af189ed68c" providerId="ADAL" clId="{51726489-DD34-4E44-B037-BB12AEDF2FAB}" dt="2021-03-31T16:04:01.005" v="484" actId="26606"/>
          <ac:spMkLst>
            <pc:docMk/>
            <pc:sldMk cId="4010114538" sldId="439"/>
            <ac:spMk id="20" creationId="{4AC0CD9D-7610-4620-93B4-798CCD9AB581}"/>
          </ac:spMkLst>
        </pc:spChg>
        <pc:spChg chg="add del">
          <ac:chgData name="EMILIO" userId="3f8c1d5a-aa65-4414-838e-75af189ed68c" providerId="ADAL" clId="{51726489-DD34-4E44-B037-BB12AEDF2FAB}" dt="2021-03-31T16:04:01.005" v="484" actId="26606"/>
          <ac:spMkLst>
            <pc:docMk/>
            <pc:sldMk cId="4010114538" sldId="439"/>
            <ac:spMk id="26" creationId="{DE4D62F9-188E-4530-84C2-24BDEE4BEB82}"/>
          </ac:spMkLst>
        </pc:spChg>
        <pc:picChg chg="add mod ord">
          <ac:chgData name="EMILIO" userId="3f8c1d5a-aa65-4414-838e-75af189ed68c" providerId="ADAL" clId="{51726489-DD34-4E44-B037-BB12AEDF2FAB}" dt="2021-03-31T16:05:46.582" v="537" actId="1035"/>
          <ac:picMkLst>
            <pc:docMk/>
            <pc:sldMk cId="4010114538" sldId="439"/>
            <ac:picMk id="11" creationId="{DAAE82EC-BE18-4F45-858C-4F342DEB2B2D}"/>
          </ac:picMkLst>
        </pc:picChg>
        <pc:picChg chg="add del">
          <ac:chgData name="EMILIO" userId="3f8c1d5a-aa65-4414-838e-75af189ed68c" providerId="ADAL" clId="{51726489-DD34-4E44-B037-BB12AEDF2FAB}" dt="2021-03-31T16:04:01.005" v="484" actId="26606"/>
          <ac:picMkLst>
            <pc:docMk/>
            <pc:sldMk cId="4010114538" sldId="439"/>
            <ac:picMk id="16" creationId="{41B68C77-138E-4BF7-A276-BD0C78A4219F}"/>
          </ac:picMkLst>
        </pc:picChg>
        <pc:picChg chg="add del">
          <ac:chgData name="EMILIO" userId="3f8c1d5a-aa65-4414-838e-75af189ed68c" providerId="ADAL" clId="{51726489-DD34-4E44-B037-BB12AEDF2FAB}" dt="2021-03-31T16:04:01.005" v="484" actId="26606"/>
          <ac:picMkLst>
            <pc:docMk/>
            <pc:sldMk cId="4010114538" sldId="439"/>
            <ac:picMk id="18" creationId="{7C268552-D473-46ED-B1B8-422042C4DEF1}"/>
          </ac:picMkLst>
        </pc:picChg>
        <pc:picChg chg="add del">
          <ac:chgData name="EMILIO" userId="3f8c1d5a-aa65-4414-838e-75af189ed68c" providerId="ADAL" clId="{51726489-DD34-4E44-B037-BB12AEDF2FAB}" dt="2021-03-31T16:04:01.005" v="484" actId="26606"/>
          <ac:picMkLst>
            <pc:docMk/>
            <pc:sldMk cId="4010114538" sldId="439"/>
            <ac:picMk id="22" creationId="{B9238B3E-24AA-439A-B527-6C5DF6D72145}"/>
          </ac:picMkLst>
        </pc:picChg>
        <pc:picChg chg="add del">
          <ac:chgData name="EMILIO" userId="3f8c1d5a-aa65-4414-838e-75af189ed68c" providerId="ADAL" clId="{51726489-DD34-4E44-B037-BB12AEDF2FAB}" dt="2021-03-31T16:04:01.005" v="484" actId="26606"/>
          <ac:picMkLst>
            <pc:docMk/>
            <pc:sldMk cId="4010114538" sldId="439"/>
            <ac:picMk id="24" creationId="{69F01145-BEA3-4CBF-AA21-10077B948CA8}"/>
          </ac:picMkLst>
        </pc:picChg>
        <pc:cxnChg chg="add del mod modVis">
          <ac:chgData name="EMILIO" userId="3f8c1d5a-aa65-4414-838e-75af189ed68c" providerId="ADAL" clId="{51726489-DD34-4E44-B037-BB12AEDF2FAB}" dt="2021-03-31T16:28:59.171" v="1558"/>
          <ac:cxnSpMkLst>
            <pc:docMk/>
            <pc:sldMk cId="4010114538" sldId="439"/>
            <ac:cxnSpMk id="12" creationId="{1F8CE067-FFAA-43E8-BD66-743B936D9716}"/>
          </ac:cxnSpMkLst>
        </pc:cxnChg>
      </pc:sldChg>
    </pc:docChg>
  </pc:docChgLst>
  <pc:docChgLst>
    <pc:chgData name="EMILIO" userId="3f8c1d5a-aa65-4414-838e-75af189ed68c" providerId="ADAL" clId="{D378C15C-95F2-48FA-B882-5F90512DD1CF}"/>
    <pc:docChg chg="modSld">
      <pc:chgData name="EMILIO" userId="3f8c1d5a-aa65-4414-838e-75af189ed68c" providerId="ADAL" clId="{D378C15C-95F2-48FA-B882-5F90512DD1CF}" dt="2021-04-11T16:51:03.439" v="333" actId="20577"/>
      <pc:docMkLst>
        <pc:docMk/>
      </pc:docMkLst>
      <pc:sldChg chg="modNotesTx">
        <pc:chgData name="EMILIO" userId="3f8c1d5a-aa65-4414-838e-75af189ed68c" providerId="ADAL" clId="{D378C15C-95F2-48FA-B882-5F90512DD1CF}" dt="2021-04-11T16:48:55.623" v="294" actId="20577"/>
        <pc:sldMkLst>
          <pc:docMk/>
          <pc:sldMk cId="384174104" sldId="379"/>
        </pc:sldMkLst>
      </pc:sldChg>
      <pc:sldChg chg="modNotesTx">
        <pc:chgData name="EMILIO" userId="3f8c1d5a-aa65-4414-838e-75af189ed68c" providerId="ADAL" clId="{D378C15C-95F2-48FA-B882-5F90512DD1CF}" dt="2021-04-11T16:48:33.984" v="247" actId="20577"/>
        <pc:sldMkLst>
          <pc:docMk/>
          <pc:sldMk cId="3010559538" sldId="410"/>
        </pc:sldMkLst>
      </pc:sldChg>
      <pc:sldChg chg="modNotesTx">
        <pc:chgData name="EMILIO" userId="3f8c1d5a-aa65-4414-838e-75af189ed68c" providerId="ADAL" clId="{D378C15C-95F2-48FA-B882-5F90512DD1CF}" dt="2021-04-11T16:39:57.502" v="68" actId="20577"/>
        <pc:sldMkLst>
          <pc:docMk/>
          <pc:sldMk cId="4019985789" sldId="422"/>
        </pc:sldMkLst>
      </pc:sldChg>
      <pc:sldChg chg="modNotesTx">
        <pc:chgData name="EMILIO" userId="3f8c1d5a-aa65-4414-838e-75af189ed68c" providerId="ADAL" clId="{D378C15C-95F2-48FA-B882-5F90512DD1CF}" dt="2021-04-11T16:48:44.222" v="248" actId="20577"/>
        <pc:sldMkLst>
          <pc:docMk/>
          <pc:sldMk cId="209890258" sldId="426"/>
        </pc:sldMkLst>
      </pc:sldChg>
      <pc:sldChg chg="modNotesTx">
        <pc:chgData name="EMILIO" userId="3f8c1d5a-aa65-4414-838e-75af189ed68c" providerId="ADAL" clId="{D378C15C-95F2-48FA-B882-5F90512DD1CF}" dt="2021-04-11T16:51:03.439" v="333" actId="20577"/>
        <pc:sldMkLst>
          <pc:docMk/>
          <pc:sldMk cId="904997589" sldId="4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E1C814F-C710-4801-B2A1-7E53ECA02E73}"/>
              </a:ext>
            </a:extLst>
          </p:cNvPr>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Marcador de fecha 2">
            <a:extLst>
              <a:ext uri="{FF2B5EF4-FFF2-40B4-BE49-F238E27FC236}">
                <a16:creationId xmlns:a16="http://schemas.microsoft.com/office/drawing/2014/main" id="{1DFBD6D8-DB67-45B4-9FC0-32CD1C7EBBB1}"/>
              </a:ext>
            </a:extLst>
          </p:cNvPr>
          <p:cNvSpPr>
            <a:spLocks noGrp="1"/>
          </p:cNvSpPr>
          <p:nvPr>
            <p:ph type="dt" sz="quarter" idx="1"/>
          </p:nvPr>
        </p:nvSpPr>
        <p:spPr>
          <a:xfrm>
            <a:off x="3902597" y="0"/>
            <a:ext cx="2985558" cy="502835"/>
          </a:xfrm>
          <a:prstGeom prst="rect">
            <a:avLst/>
          </a:prstGeom>
        </p:spPr>
        <p:txBody>
          <a:bodyPr vert="horz" lIns="96634" tIns="48317" rIns="96634" bIns="48317" rtlCol="0"/>
          <a:lstStyle>
            <a:lvl1pPr algn="r">
              <a:defRPr sz="1300"/>
            </a:lvl1pPr>
          </a:lstStyle>
          <a:p>
            <a:fld id="{D3E60825-C4B0-4B60-8387-B928016F3282}" type="datetimeFigureOut">
              <a:rPr lang="en-US" smtClean="0"/>
              <a:t>4/6/2022</a:t>
            </a:fld>
            <a:endParaRPr lang="en-US"/>
          </a:p>
        </p:txBody>
      </p:sp>
      <p:sp>
        <p:nvSpPr>
          <p:cNvPr id="4" name="Marcador de pie de página 3">
            <a:extLst>
              <a:ext uri="{FF2B5EF4-FFF2-40B4-BE49-F238E27FC236}">
                <a16:creationId xmlns:a16="http://schemas.microsoft.com/office/drawing/2014/main" id="{CD54B14A-B4C6-48E0-8FBF-689B80800C4D}"/>
              </a:ext>
            </a:extLst>
          </p:cNvPr>
          <p:cNvSpPr>
            <a:spLocks noGrp="1"/>
          </p:cNvSpPr>
          <p:nvPr>
            <p:ph type="ftr" sz="quarter" idx="2"/>
          </p:nvPr>
        </p:nvSpPr>
        <p:spPr>
          <a:xfrm>
            <a:off x="0" y="9519055"/>
            <a:ext cx="2985558" cy="502834"/>
          </a:xfrm>
          <a:prstGeom prst="rect">
            <a:avLst/>
          </a:prstGeom>
        </p:spPr>
        <p:txBody>
          <a:bodyPr vert="horz" lIns="96634" tIns="48317" rIns="96634" bIns="48317" rtlCol="0" anchor="b"/>
          <a:lstStyle>
            <a:lvl1pPr algn="l">
              <a:defRPr sz="1300"/>
            </a:lvl1pPr>
          </a:lstStyle>
          <a:p>
            <a:r>
              <a:rPr lang="en-US"/>
              <a:t>Química computacional</a:t>
            </a:r>
          </a:p>
        </p:txBody>
      </p:sp>
      <p:sp>
        <p:nvSpPr>
          <p:cNvPr id="5" name="Marcador de número de diapositiva 4">
            <a:extLst>
              <a:ext uri="{FF2B5EF4-FFF2-40B4-BE49-F238E27FC236}">
                <a16:creationId xmlns:a16="http://schemas.microsoft.com/office/drawing/2014/main" id="{8B31B447-1BE0-4CAB-8171-CE8D17A9D275}"/>
              </a:ext>
            </a:extLst>
          </p:cNvPr>
          <p:cNvSpPr>
            <a:spLocks noGrp="1"/>
          </p:cNvSpPr>
          <p:nvPr>
            <p:ph type="sldNum" sz="quarter" idx="3"/>
          </p:nvPr>
        </p:nvSpPr>
        <p:spPr>
          <a:xfrm>
            <a:off x="3902597" y="9519055"/>
            <a:ext cx="2985558" cy="502834"/>
          </a:xfrm>
          <a:prstGeom prst="rect">
            <a:avLst/>
          </a:prstGeom>
        </p:spPr>
        <p:txBody>
          <a:bodyPr vert="horz" lIns="96634" tIns="48317" rIns="96634" bIns="48317" rtlCol="0" anchor="b"/>
          <a:lstStyle>
            <a:lvl1pPr algn="r">
              <a:defRPr sz="1300"/>
            </a:lvl1pPr>
          </a:lstStyle>
          <a:p>
            <a:fld id="{7B37EDCE-162C-4E4C-8727-4925F4EFA090}" type="slidenum">
              <a:rPr lang="en-US" smtClean="0"/>
              <a:t>‹Nº›</a:t>
            </a:fld>
            <a:endParaRPr lang="en-US"/>
          </a:p>
        </p:txBody>
      </p:sp>
    </p:spTree>
    <p:extLst>
      <p:ext uri="{BB962C8B-B14F-4D97-AF65-F5344CB8AC3E}">
        <p14:creationId xmlns:p14="http://schemas.microsoft.com/office/powerpoint/2010/main" val="130956951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2:14.8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1,'79'4,"140"25,-115-12,-48-9,542 55,-164-62,-204-2,202 1,-423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20:1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1,'227'7,"3"1,296-1,-500-8,34-7,-32 4,-16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14:49:07.4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1,'1030'0,"-987"2,0 2,-1 2,79 21,-78-19,0-3,0-2,0-1,64-6,-2 1,-76 2,-5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14:49:11.0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51,'5'-3,"0"0,0 0,1 1,-1 0,1 0,-1 0,1 1,0-1,0 2,0-1,0 0,0 1,8 1,1-2,878-28,-482 30,-386-1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14:49:12.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0,'8'0,"16"0,17 0,13 0,11 0,11 0,9 0,8 0,0 0,-2 0,-14 0,-10 0,-13 0,-7 0,-7 0,-6 0,-5 0,-8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1T11:03:46.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1,'1030'0,"-987"2,0 2,-1 2,79 21,-78-19,0-3,0-2,0-1,64-6,-2 1,-76 2,-5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16:22:53.5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57,'281'-16,"-153"5,559-16,5 24,-416 4,-60 5,106-2,58-14,431 10,-786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3-31T16:23:01.1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11,'4355'0,"-3884"-11,386 11,-840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09:16:04.6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0,'5177'0,"-5062"1,-1 4,0 6,130 28,-181-27,0-3,0-3,117-4,-160-2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09:33:35.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0,'5177'0,"-5062"1,-1 4,0 6,130 28,-181-27,0-3,0-3,117-4,-160-2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4T09:33:57.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0,'5177'0,"-5062"1,-1 4,0 6,130 28,-181-27,0-3,0-3,117-4,-160-2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2:17.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21,'85'0,"320"-11,51 1,-280 12,399-2,-563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4:16.6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61,'56'0,"-1"-3,1-2,-1-2,85-23,-112 25,0 0,1 2,-1 1,1 2,31 3,6-2,-11-1,-36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6: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6:56.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6:57.3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9:20.5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1,'56'3,"95"16,-40-2,679 24,-691-41,-92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9:22.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0,'511'24,"-357"-6,180-1,-223-15,80-4,-88-6,29 9,-103-1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0T16:19:24.3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9E8DB53-7B25-4508-8DC3-7F2D9A7B609C}"/>
              </a:ext>
            </a:extLst>
          </p:cNvPr>
          <p:cNvSpPr>
            <a:spLocks noGrp="1" noChangeArrowheads="1"/>
          </p:cNvSpPr>
          <p:nvPr>
            <p:ph type="hdr" sz="quarter"/>
          </p:nvPr>
        </p:nvSpPr>
        <p:spPr bwMode="auto">
          <a:xfrm>
            <a:off x="0" y="0"/>
            <a:ext cx="2985558" cy="501094"/>
          </a:xfrm>
          <a:prstGeom prst="rect">
            <a:avLst/>
          </a:prstGeom>
          <a:noFill/>
          <a:ln w="9525">
            <a:noFill/>
            <a:miter lim="800000"/>
            <a:headEnd/>
            <a:tailEnd/>
          </a:ln>
        </p:spPr>
        <p:txBody>
          <a:bodyPr vert="horz" wrap="square" lIns="96634" tIns="48317" rIns="96634" bIns="48317" numCol="1" anchor="t" anchorCtr="0" compatLnSpc="1">
            <a:prstTxWarp prst="textNoShape">
              <a:avLst/>
            </a:prstTxWarp>
          </a:bodyPr>
          <a:lstStyle>
            <a:lvl1pPr>
              <a:defRPr sz="1300">
                <a:latin typeface="Arial" charset="0"/>
                <a:ea typeface="ＭＳ Ｐゴシック" pitchFamily="-108" charset="-128"/>
              </a:defRPr>
            </a:lvl1pPr>
          </a:lstStyle>
          <a:p>
            <a:pPr>
              <a:defRPr/>
            </a:pPr>
            <a:endParaRPr lang="es-ES"/>
          </a:p>
        </p:txBody>
      </p:sp>
      <p:sp>
        <p:nvSpPr>
          <p:cNvPr id="17411" name="Rectangle 3">
            <a:extLst>
              <a:ext uri="{FF2B5EF4-FFF2-40B4-BE49-F238E27FC236}">
                <a16:creationId xmlns:a16="http://schemas.microsoft.com/office/drawing/2014/main" id="{B4C90E87-21E8-4924-901E-289719C008C1}"/>
              </a:ext>
            </a:extLst>
          </p:cNvPr>
          <p:cNvSpPr>
            <a:spLocks noGrp="1" noChangeArrowheads="1"/>
          </p:cNvSpPr>
          <p:nvPr>
            <p:ph type="dt" idx="1"/>
          </p:nvPr>
        </p:nvSpPr>
        <p:spPr bwMode="auto">
          <a:xfrm>
            <a:off x="3904192" y="0"/>
            <a:ext cx="2985558" cy="501094"/>
          </a:xfrm>
          <a:prstGeom prst="rect">
            <a:avLst/>
          </a:prstGeom>
          <a:noFill/>
          <a:ln w="9525">
            <a:noFill/>
            <a:miter lim="800000"/>
            <a:headEnd/>
            <a:tailEnd/>
          </a:ln>
        </p:spPr>
        <p:txBody>
          <a:bodyPr vert="horz" wrap="square" lIns="96634" tIns="48317" rIns="96634" bIns="48317" numCol="1" anchor="t" anchorCtr="0" compatLnSpc="1">
            <a:prstTxWarp prst="textNoShape">
              <a:avLst/>
            </a:prstTxWarp>
          </a:bodyPr>
          <a:lstStyle>
            <a:lvl1pPr algn="r">
              <a:defRPr sz="1300">
                <a:latin typeface="Arial" charset="0"/>
                <a:ea typeface="ＭＳ Ｐゴシック" pitchFamily="-108" charset="-128"/>
              </a:defRPr>
            </a:lvl1pPr>
          </a:lstStyle>
          <a:p>
            <a:pPr>
              <a:defRPr/>
            </a:pPr>
            <a:endParaRPr lang="es-ES"/>
          </a:p>
        </p:txBody>
      </p:sp>
      <p:sp>
        <p:nvSpPr>
          <p:cNvPr id="2052" name="Rectangle 4">
            <a:extLst>
              <a:ext uri="{FF2B5EF4-FFF2-40B4-BE49-F238E27FC236}">
                <a16:creationId xmlns:a16="http://schemas.microsoft.com/office/drawing/2014/main" id="{4C31B350-91FC-489A-A446-751028EB32B1}"/>
              </a:ext>
            </a:extLst>
          </p:cNvPr>
          <p:cNvSpPr>
            <a:spLocks noGrp="1" noRot="1" noChangeAspect="1" noChangeArrowheads="1" noTextEdit="1"/>
          </p:cNvSpPr>
          <p:nvPr>
            <p:ph type="sldImg" idx="2"/>
          </p:nvPr>
        </p:nvSpPr>
        <p:spPr bwMode="auto">
          <a:xfrm>
            <a:off x="939800" y="750888"/>
            <a:ext cx="5010150" cy="3759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5">
            <a:extLst>
              <a:ext uri="{FF2B5EF4-FFF2-40B4-BE49-F238E27FC236}">
                <a16:creationId xmlns:a16="http://schemas.microsoft.com/office/drawing/2014/main" id="{09C9E445-5B3B-4E7F-B285-E9E91A5846B6}"/>
              </a:ext>
            </a:extLst>
          </p:cNvPr>
          <p:cNvSpPr>
            <a:spLocks noGrp="1" noChangeArrowheads="1"/>
          </p:cNvSpPr>
          <p:nvPr>
            <p:ph type="body" sz="quarter" idx="3"/>
          </p:nvPr>
        </p:nvSpPr>
        <p:spPr bwMode="auto">
          <a:xfrm>
            <a:off x="918634" y="4760397"/>
            <a:ext cx="5052483" cy="4509850"/>
          </a:xfrm>
          <a:prstGeom prst="rect">
            <a:avLst/>
          </a:prstGeom>
          <a:noFill/>
          <a:ln w="9525">
            <a:noFill/>
            <a:miter lim="800000"/>
            <a:headEnd/>
            <a:tailEnd/>
          </a:ln>
        </p:spPr>
        <p:txBody>
          <a:bodyPr vert="horz" wrap="square" lIns="96634" tIns="48317" rIns="96634" bIns="4831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a:extLst>
              <a:ext uri="{FF2B5EF4-FFF2-40B4-BE49-F238E27FC236}">
                <a16:creationId xmlns:a16="http://schemas.microsoft.com/office/drawing/2014/main" id="{E15E8C84-8657-4B73-857F-2D4BF7318B41}"/>
              </a:ext>
            </a:extLst>
          </p:cNvPr>
          <p:cNvSpPr>
            <a:spLocks noGrp="1" noChangeArrowheads="1"/>
          </p:cNvSpPr>
          <p:nvPr>
            <p:ph type="ftr" sz="quarter" idx="4"/>
          </p:nvPr>
        </p:nvSpPr>
        <p:spPr bwMode="auto">
          <a:xfrm>
            <a:off x="0" y="9520794"/>
            <a:ext cx="2985558" cy="501094"/>
          </a:xfrm>
          <a:prstGeom prst="rect">
            <a:avLst/>
          </a:prstGeom>
          <a:noFill/>
          <a:ln w="9525">
            <a:noFill/>
            <a:miter lim="800000"/>
            <a:headEnd/>
            <a:tailEnd/>
          </a:ln>
        </p:spPr>
        <p:txBody>
          <a:bodyPr vert="horz" wrap="square" lIns="96634" tIns="48317" rIns="96634" bIns="48317" numCol="1" anchor="b" anchorCtr="0" compatLnSpc="1">
            <a:prstTxWarp prst="textNoShape">
              <a:avLst/>
            </a:prstTxWarp>
          </a:bodyPr>
          <a:lstStyle>
            <a:lvl1pPr>
              <a:defRPr sz="1300">
                <a:latin typeface="Arial" charset="0"/>
                <a:ea typeface="ＭＳ Ｐゴシック" pitchFamily="-108" charset="-128"/>
              </a:defRPr>
            </a:lvl1pPr>
          </a:lstStyle>
          <a:p>
            <a:pPr>
              <a:defRPr/>
            </a:pPr>
            <a:r>
              <a:rPr lang="es-ES"/>
              <a:t>Química computacional</a:t>
            </a:r>
          </a:p>
        </p:txBody>
      </p:sp>
      <p:sp>
        <p:nvSpPr>
          <p:cNvPr id="17415" name="Rectangle 7">
            <a:extLst>
              <a:ext uri="{FF2B5EF4-FFF2-40B4-BE49-F238E27FC236}">
                <a16:creationId xmlns:a16="http://schemas.microsoft.com/office/drawing/2014/main" id="{BE2F9A5D-8D9D-460E-83CE-5DEC0415FAEC}"/>
              </a:ext>
            </a:extLst>
          </p:cNvPr>
          <p:cNvSpPr>
            <a:spLocks noGrp="1" noChangeArrowheads="1"/>
          </p:cNvSpPr>
          <p:nvPr>
            <p:ph type="sldNum" sz="quarter" idx="5"/>
          </p:nvPr>
        </p:nvSpPr>
        <p:spPr bwMode="auto">
          <a:xfrm>
            <a:off x="3904192" y="9520794"/>
            <a:ext cx="2985558" cy="501094"/>
          </a:xfrm>
          <a:prstGeom prst="rect">
            <a:avLst/>
          </a:prstGeom>
          <a:noFill/>
          <a:ln w="9525">
            <a:noFill/>
            <a:miter lim="800000"/>
            <a:headEnd/>
            <a:tailEnd/>
          </a:ln>
        </p:spPr>
        <p:txBody>
          <a:bodyPr vert="horz" wrap="square" lIns="96634" tIns="48317" rIns="96634" bIns="48317" numCol="1" anchor="b" anchorCtr="0" compatLnSpc="1">
            <a:prstTxWarp prst="textNoShape">
              <a:avLst/>
            </a:prstTxWarp>
          </a:bodyPr>
          <a:lstStyle>
            <a:lvl1pPr algn="r">
              <a:defRPr sz="1300" smtClean="0"/>
            </a:lvl1pPr>
          </a:lstStyle>
          <a:p>
            <a:pPr>
              <a:defRPr/>
            </a:pPr>
            <a:fld id="{A1BB7AE7-56D5-411D-8601-ED8F4A8AC896}" type="slidenum">
              <a:rPr lang="en-US" altLang="en-US"/>
              <a:pPr>
                <a:defRPr/>
              </a:pPr>
              <a:t>‹Nº›</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a:t>
            </a:fld>
            <a:endParaRPr lang="en-US" altLang="en-US"/>
          </a:p>
        </p:txBody>
      </p:sp>
    </p:spTree>
    <p:extLst>
      <p:ext uri="{BB962C8B-B14F-4D97-AF65-F5344CB8AC3E}">
        <p14:creationId xmlns:p14="http://schemas.microsoft.com/office/powerpoint/2010/main" val="195382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10</a:t>
            </a:fld>
            <a:endParaRPr lang="en-US" altLang="en-US"/>
          </a:p>
        </p:txBody>
      </p:sp>
    </p:spTree>
    <p:extLst>
      <p:ext uri="{BB962C8B-B14F-4D97-AF65-F5344CB8AC3E}">
        <p14:creationId xmlns:p14="http://schemas.microsoft.com/office/powerpoint/2010/main" val="309106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11</a:t>
            </a:fld>
            <a:endParaRPr lang="en-US" altLang="en-US"/>
          </a:p>
        </p:txBody>
      </p:sp>
    </p:spTree>
    <p:extLst>
      <p:ext uri="{BB962C8B-B14F-4D97-AF65-F5344CB8AC3E}">
        <p14:creationId xmlns:p14="http://schemas.microsoft.com/office/powerpoint/2010/main" val="3214824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r>
              <a:rPr lang="en-US" dirty="0"/>
              <a:t>	</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12</a:t>
            </a:fld>
            <a:endParaRPr lang="en-US" altLang="en-US"/>
          </a:p>
        </p:txBody>
      </p:sp>
    </p:spTree>
    <p:extLst>
      <p:ext uri="{BB962C8B-B14F-4D97-AF65-F5344CB8AC3E}">
        <p14:creationId xmlns:p14="http://schemas.microsoft.com/office/powerpoint/2010/main" val="3617308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13</a:t>
            </a:fld>
            <a:endParaRPr lang="en-US" altLang="en-US"/>
          </a:p>
        </p:txBody>
      </p:sp>
    </p:spTree>
    <p:extLst>
      <p:ext uri="{BB962C8B-B14F-4D97-AF65-F5344CB8AC3E}">
        <p14:creationId xmlns:p14="http://schemas.microsoft.com/office/powerpoint/2010/main" val="178471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distinctive feature</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14</a:t>
            </a:fld>
            <a:endParaRPr lang="en-US" altLang="en-US"/>
          </a:p>
        </p:txBody>
      </p:sp>
    </p:spTree>
    <p:extLst>
      <p:ext uri="{BB962C8B-B14F-4D97-AF65-F5344CB8AC3E}">
        <p14:creationId xmlns:p14="http://schemas.microsoft.com/office/powerpoint/2010/main" val="932544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15</a:t>
            </a:fld>
            <a:endParaRPr lang="en-US" altLang="en-US"/>
          </a:p>
        </p:txBody>
      </p:sp>
    </p:spTree>
    <p:extLst>
      <p:ext uri="{BB962C8B-B14F-4D97-AF65-F5344CB8AC3E}">
        <p14:creationId xmlns:p14="http://schemas.microsoft.com/office/powerpoint/2010/main" val="248911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16</a:t>
            </a:fld>
            <a:endParaRPr lang="en-US" altLang="en-US"/>
          </a:p>
        </p:txBody>
      </p:sp>
    </p:spTree>
    <p:extLst>
      <p:ext uri="{BB962C8B-B14F-4D97-AF65-F5344CB8AC3E}">
        <p14:creationId xmlns:p14="http://schemas.microsoft.com/office/powerpoint/2010/main" val="1157066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17</a:t>
            </a:fld>
            <a:endParaRPr lang="en-US" altLang="en-US"/>
          </a:p>
        </p:txBody>
      </p:sp>
    </p:spTree>
    <p:extLst>
      <p:ext uri="{BB962C8B-B14F-4D97-AF65-F5344CB8AC3E}">
        <p14:creationId xmlns:p14="http://schemas.microsoft.com/office/powerpoint/2010/main" val="3912284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Weighted </a:t>
            </a:r>
            <a:r>
              <a:rPr lang="en-US" dirty="0" err="1"/>
              <a:t>adjancency</a:t>
            </a:r>
            <a:r>
              <a:rPr lang="en-US" dirty="0"/>
              <a:t> matrix</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18</a:t>
            </a:fld>
            <a:endParaRPr lang="en-US" altLang="en-US"/>
          </a:p>
        </p:txBody>
      </p:sp>
    </p:spTree>
    <p:extLst>
      <p:ext uri="{BB962C8B-B14F-4D97-AF65-F5344CB8AC3E}">
        <p14:creationId xmlns:p14="http://schemas.microsoft.com/office/powerpoint/2010/main" val="10934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19</a:t>
            </a:fld>
            <a:endParaRPr lang="en-US" altLang="en-US"/>
          </a:p>
        </p:txBody>
      </p:sp>
    </p:spTree>
    <p:extLst>
      <p:ext uri="{BB962C8B-B14F-4D97-AF65-F5344CB8AC3E}">
        <p14:creationId xmlns:p14="http://schemas.microsoft.com/office/powerpoint/2010/main" val="105758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100"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a:t>
            </a:fld>
            <a:endParaRPr lang="en-US" altLang="en-US"/>
          </a:p>
        </p:txBody>
      </p:sp>
    </p:spTree>
    <p:extLst>
      <p:ext uri="{BB962C8B-B14F-4D97-AF65-F5344CB8AC3E}">
        <p14:creationId xmlns:p14="http://schemas.microsoft.com/office/powerpoint/2010/main" val="572916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20</a:t>
            </a:fld>
            <a:endParaRPr lang="en-US" altLang="en-US"/>
          </a:p>
        </p:txBody>
      </p:sp>
    </p:spTree>
    <p:extLst>
      <p:ext uri="{BB962C8B-B14F-4D97-AF65-F5344CB8AC3E}">
        <p14:creationId xmlns:p14="http://schemas.microsoft.com/office/powerpoint/2010/main" val="32970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21</a:t>
            </a:fld>
            <a:endParaRPr lang="en-US" altLang="en-US"/>
          </a:p>
        </p:txBody>
      </p:sp>
    </p:spTree>
    <p:extLst>
      <p:ext uri="{BB962C8B-B14F-4D97-AF65-F5344CB8AC3E}">
        <p14:creationId xmlns:p14="http://schemas.microsoft.com/office/powerpoint/2010/main" val="3353990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22</a:t>
            </a:fld>
            <a:endParaRPr lang="en-US" altLang="en-US"/>
          </a:p>
        </p:txBody>
      </p:sp>
    </p:spTree>
    <p:extLst>
      <p:ext uri="{BB962C8B-B14F-4D97-AF65-F5344CB8AC3E}">
        <p14:creationId xmlns:p14="http://schemas.microsoft.com/office/powerpoint/2010/main" val="96356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23</a:t>
            </a:fld>
            <a:endParaRPr lang="en-US" altLang="en-US"/>
          </a:p>
        </p:txBody>
      </p:sp>
    </p:spTree>
    <p:extLst>
      <p:ext uri="{BB962C8B-B14F-4D97-AF65-F5344CB8AC3E}">
        <p14:creationId xmlns:p14="http://schemas.microsoft.com/office/powerpoint/2010/main" val="1398949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24</a:t>
            </a:fld>
            <a:endParaRPr lang="en-US" altLang="en-US"/>
          </a:p>
        </p:txBody>
      </p:sp>
    </p:spTree>
    <p:extLst>
      <p:ext uri="{BB962C8B-B14F-4D97-AF65-F5344CB8AC3E}">
        <p14:creationId xmlns:p14="http://schemas.microsoft.com/office/powerpoint/2010/main" val="64754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25</a:t>
            </a:fld>
            <a:endParaRPr lang="en-US" altLang="en-US"/>
          </a:p>
        </p:txBody>
      </p:sp>
    </p:spTree>
    <p:extLst>
      <p:ext uri="{BB962C8B-B14F-4D97-AF65-F5344CB8AC3E}">
        <p14:creationId xmlns:p14="http://schemas.microsoft.com/office/powerpoint/2010/main" val="3146217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26</a:t>
            </a:fld>
            <a:endParaRPr lang="en-US" altLang="en-US"/>
          </a:p>
        </p:txBody>
      </p:sp>
    </p:spTree>
    <p:extLst>
      <p:ext uri="{BB962C8B-B14F-4D97-AF65-F5344CB8AC3E}">
        <p14:creationId xmlns:p14="http://schemas.microsoft.com/office/powerpoint/2010/main" val="463302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27</a:t>
            </a:fld>
            <a:endParaRPr lang="en-US" altLang="en-US"/>
          </a:p>
        </p:txBody>
      </p:sp>
    </p:spTree>
    <p:extLst>
      <p:ext uri="{BB962C8B-B14F-4D97-AF65-F5344CB8AC3E}">
        <p14:creationId xmlns:p14="http://schemas.microsoft.com/office/powerpoint/2010/main" val="3895411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28</a:t>
            </a:fld>
            <a:endParaRPr lang="en-US" altLang="en-US"/>
          </a:p>
        </p:txBody>
      </p:sp>
    </p:spTree>
    <p:extLst>
      <p:ext uri="{BB962C8B-B14F-4D97-AF65-F5344CB8AC3E}">
        <p14:creationId xmlns:p14="http://schemas.microsoft.com/office/powerpoint/2010/main" val="4226029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29</a:t>
            </a:fld>
            <a:endParaRPr lang="en-US" altLang="en-US"/>
          </a:p>
        </p:txBody>
      </p:sp>
    </p:spTree>
    <p:extLst>
      <p:ext uri="{BB962C8B-B14F-4D97-AF65-F5344CB8AC3E}">
        <p14:creationId xmlns:p14="http://schemas.microsoft.com/office/powerpoint/2010/main" val="295729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r>
              <a:rPr lang="en-US" dirty="0"/>
              <a:t>	</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a:t>
            </a:fld>
            <a:endParaRPr lang="en-US" altLang="en-US"/>
          </a:p>
        </p:txBody>
      </p:sp>
    </p:spTree>
    <p:extLst>
      <p:ext uri="{BB962C8B-B14F-4D97-AF65-F5344CB8AC3E}">
        <p14:creationId xmlns:p14="http://schemas.microsoft.com/office/powerpoint/2010/main" val="1109740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30</a:t>
            </a:fld>
            <a:endParaRPr lang="en-US" altLang="en-US"/>
          </a:p>
        </p:txBody>
      </p:sp>
    </p:spTree>
    <p:extLst>
      <p:ext uri="{BB962C8B-B14F-4D97-AF65-F5344CB8AC3E}">
        <p14:creationId xmlns:p14="http://schemas.microsoft.com/office/powerpoint/2010/main" val="867478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31</a:t>
            </a:fld>
            <a:endParaRPr lang="en-US" altLang="en-US"/>
          </a:p>
        </p:txBody>
      </p:sp>
    </p:spTree>
    <p:extLst>
      <p:ext uri="{BB962C8B-B14F-4D97-AF65-F5344CB8AC3E}">
        <p14:creationId xmlns:p14="http://schemas.microsoft.com/office/powerpoint/2010/main" val="3782829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32</a:t>
            </a:fld>
            <a:endParaRPr lang="en-US" altLang="en-US"/>
          </a:p>
        </p:txBody>
      </p:sp>
    </p:spTree>
    <p:extLst>
      <p:ext uri="{BB962C8B-B14F-4D97-AF65-F5344CB8AC3E}">
        <p14:creationId xmlns:p14="http://schemas.microsoft.com/office/powerpoint/2010/main" val="1450580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33</a:t>
            </a:fld>
            <a:endParaRPr lang="en-US" altLang="en-US"/>
          </a:p>
        </p:txBody>
      </p:sp>
    </p:spTree>
    <p:extLst>
      <p:ext uri="{BB962C8B-B14F-4D97-AF65-F5344CB8AC3E}">
        <p14:creationId xmlns:p14="http://schemas.microsoft.com/office/powerpoint/2010/main" val="3716529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34</a:t>
            </a:fld>
            <a:endParaRPr lang="en-US" altLang="en-US"/>
          </a:p>
        </p:txBody>
      </p:sp>
    </p:spTree>
    <p:extLst>
      <p:ext uri="{BB962C8B-B14F-4D97-AF65-F5344CB8AC3E}">
        <p14:creationId xmlns:p14="http://schemas.microsoft.com/office/powerpoint/2010/main" val="2392395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35</a:t>
            </a:fld>
            <a:endParaRPr lang="en-US" altLang="en-US"/>
          </a:p>
        </p:txBody>
      </p:sp>
    </p:spTree>
    <p:extLst>
      <p:ext uri="{BB962C8B-B14F-4D97-AF65-F5344CB8AC3E}">
        <p14:creationId xmlns:p14="http://schemas.microsoft.com/office/powerpoint/2010/main" val="1328178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Phenyl isocyanide</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36</a:t>
            </a:fld>
            <a:endParaRPr lang="en-US" altLang="en-US"/>
          </a:p>
        </p:txBody>
      </p:sp>
    </p:spTree>
    <p:extLst>
      <p:ext uri="{BB962C8B-B14F-4D97-AF65-F5344CB8AC3E}">
        <p14:creationId xmlns:p14="http://schemas.microsoft.com/office/powerpoint/2010/main" val="1429306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37</a:t>
            </a:fld>
            <a:endParaRPr lang="en-US" altLang="en-US"/>
          </a:p>
        </p:txBody>
      </p:sp>
    </p:spTree>
    <p:extLst>
      <p:ext uri="{BB962C8B-B14F-4D97-AF65-F5344CB8AC3E}">
        <p14:creationId xmlns:p14="http://schemas.microsoft.com/office/powerpoint/2010/main" val="70825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b="0" dirty="0">
              <a:solidFill>
                <a:srgbClr val="FF0000"/>
              </a:solidFill>
            </a:endParaRP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38</a:t>
            </a:fld>
            <a:endParaRPr lang="en-US" altLang="en-US"/>
          </a:p>
        </p:txBody>
      </p:sp>
    </p:spTree>
    <p:extLst>
      <p:ext uri="{BB962C8B-B14F-4D97-AF65-F5344CB8AC3E}">
        <p14:creationId xmlns:p14="http://schemas.microsoft.com/office/powerpoint/2010/main" val="127136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4</a:t>
            </a:fld>
            <a:endParaRPr lang="en-US" altLang="en-US"/>
          </a:p>
        </p:txBody>
      </p:sp>
    </p:spTree>
    <p:extLst>
      <p:ext uri="{BB962C8B-B14F-4D97-AF65-F5344CB8AC3E}">
        <p14:creationId xmlns:p14="http://schemas.microsoft.com/office/powerpoint/2010/main" val="359715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5</a:t>
            </a:fld>
            <a:endParaRPr lang="en-US" altLang="en-US"/>
          </a:p>
        </p:txBody>
      </p:sp>
    </p:spTree>
    <p:extLst>
      <p:ext uri="{BB962C8B-B14F-4D97-AF65-F5344CB8AC3E}">
        <p14:creationId xmlns:p14="http://schemas.microsoft.com/office/powerpoint/2010/main" val="26411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6</a:t>
            </a:fld>
            <a:endParaRPr lang="en-US" altLang="en-US"/>
          </a:p>
        </p:txBody>
      </p:sp>
    </p:spTree>
    <p:extLst>
      <p:ext uri="{BB962C8B-B14F-4D97-AF65-F5344CB8AC3E}">
        <p14:creationId xmlns:p14="http://schemas.microsoft.com/office/powerpoint/2010/main" val="221891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7</a:t>
            </a:fld>
            <a:endParaRPr lang="en-US" altLang="en-US"/>
          </a:p>
        </p:txBody>
      </p:sp>
    </p:spTree>
    <p:extLst>
      <p:ext uri="{BB962C8B-B14F-4D97-AF65-F5344CB8AC3E}">
        <p14:creationId xmlns:p14="http://schemas.microsoft.com/office/powerpoint/2010/main" val="2276968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distinctive feature</a:t>
            </a:r>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8</a:t>
            </a:fld>
            <a:endParaRPr lang="en-US" altLang="en-US"/>
          </a:p>
        </p:txBody>
      </p:sp>
    </p:spTree>
    <p:extLst>
      <p:ext uri="{BB962C8B-B14F-4D97-AF65-F5344CB8AC3E}">
        <p14:creationId xmlns:p14="http://schemas.microsoft.com/office/powerpoint/2010/main" val="244400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A1BB7AE7-56D5-411D-8601-ED8F4A8AC896}" type="slidenum">
              <a:rPr lang="en-US" altLang="en-US" smtClean="0"/>
              <a:pPr>
                <a:defRPr/>
              </a:pPr>
              <a:t>9</a:t>
            </a:fld>
            <a:endParaRPr lang="en-US" altLang="en-US"/>
          </a:p>
        </p:txBody>
      </p:sp>
    </p:spTree>
    <p:extLst>
      <p:ext uri="{BB962C8B-B14F-4D97-AF65-F5344CB8AC3E}">
        <p14:creationId xmlns:p14="http://schemas.microsoft.com/office/powerpoint/2010/main" val="665430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pPr>
              <a:defRPr/>
            </a:pPr>
            <a:fld id="{C56EAE8A-2979-4ABC-982D-8B5B2BBAB647}"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38777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pPr>
              <a:defRPr/>
            </a:pPr>
            <a:fld id="{A0BE892C-1F10-4670-B13B-7957D7C9A4C6}" type="datetime1">
              <a:rPr lang="en-US" smtClean="0"/>
              <a:t>4/6/2022</a:t>
            </a:fld>
            <a:endParaRPr lang="es-ES"/>
          </a:p>
        </p:txBody>
      </p:sp>
      <p:sp>
        <p:nvSpPr>
          <p:cNvPr id="5" name="Footer Placeholder 5"/>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6"/>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25442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s-ES" dirty="0"/>
              <a:t>Haga clic para modificar el estilo de título del patrón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fld id="{E847309B-C7CC-4DB9-A9D2-928B2B85535F}" type="datetime1">
              <a:rPr lang="en-US" smtClean="0"/>
              <a:t>4/6/2022</a:t>
            </a:fld>
            <a:endParaRPr lang="es-ES"/>
          </a:p>
        </p:txBody>
      </p:sp>
      <p:sp>
        <p:nvSpPr>
          <p:cNvPr id="6" name="Footer Placeholder 5"/>
          <p:cNvSpPr>
            <a:spLocks noGrp="1"/>
          </p:cNvSpPr>
          <p:nvPr>
            <p:ph type="ftr" sz="quarter" idx="11"/>
          </p:nvPr>
        </p:nvSpPr>
        <p:spPr/>
        <p:txBody>
          <a:bodyPr/>
          <a:lstStyle/>
          <a:p>
            <a:pPr>
              <a:defRPr/>
            </a:pPr>
            <a:r>
              <a:rPr lang="en-US"/>
              <a:t>School on Kinetics and Dynamics of Chemical Reactions</a:t>
            </a:r>
            <a:endParaRPr lang="es-ES"/>
          </a:p>
        </p:txBody>
      </p:sp>
      <p:sp>
        <p:nvSpPr>
          <p:cNvPr id="7" name="Slide Number Placeholder 6"/>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2269810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defRPr/>
            </a:pPr>
            <a:fld id="{61A0E0B2-CCF7-4D9A-8636-CB64FE46E94A}" type="datetime1">
              <a:rPr lang="en-US" smtClean="0"/>
              <a:t>4/6/2022</a:t>
            </a:fld>
            <a:endParaRPr lang="es-ES"/>
          </a:p>
        </p:txBody>
      </p:sp>
      <p:sp>
        <p:nvSpPr>
          <p:cNvPr id="6" name="Footer Placeholder 5"/>
          <p:cNvSpPr>
            <a:spLocks noGrp="1"/>
          </p:cNvSpPr>
          <p:nvPr>
            <p:ph type="ftr" sz="quarter" idx="11"/>
          </p:nvPr>
        </p:nvSpPr>
        <p:spPr/>
        <p:txBody>
          <a:bodyPr/>
          <a:lstStyle/>
          <a:p>
            <a:pPr>
              <a:defRPr/>
            </a:pPr>
            <a:r>
              <a:rPr lang="en-US"/>
              <a:t>School on Kinetics and Dynamics of Chemical Reactions</a:t>
            </a:r>
            <a:endParaRPr lang="es-ES"/>
          </a:p>
        </p:txBody>
      </p:sp>
      <p:sp>
        <p:nvSpPr>
          <p:cNvPr id="7" name="Slide Number Placeholder 6"/>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353766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DDB733AC-0D09-441A-B363-6A9DE8DBF70B}"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1764881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9BC86BB1-EF3E-4FDF-A4C0-B1F47B398663}" type="datetime1">
              <a:rPr lang="en-US" smtClean="0"/>
              <a:t>4/6/2022</a:t>
            </a:fld>
            <a:endParaRPr lang="es-ES"/>
          </a:p>
        </p:txBody>
      </p:sp>
      <p:sp>
        <p:nvSpPr>
          <p:cNvPr id="4"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427473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25B578F8-5B16-44BC-A549-849498B2B22A}" type="datetime1">
              <a:rPr lang="en-US" smtClean="0"/>
              <a:t>4/6/2022</a:t>
            </a:fld>
            <a:endParaRPr lang="es-ES"/>
          </a:p>
        </p:txBody>
      </p:sp>
      <p:sp>
        <p:nvSpPr>
          <p:cNvPr id="4"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2836375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DC5F8D94-6FE6-47D1-AB60-078E1B4D013A}"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2751371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defRPr/>
            </a:pPr>
            <a:fld id="{3DF968C4-EF9A-4D4A-9264-CE868650D361}"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3867019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BCF86-6466-44C8-A7C5-B1177FEEA406}"/>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47DEDFD9-9356-49DC-943E-E647A354D6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1468CEEC-0B73-4E1E-BF59-69FA0D0EA62F}"/>
              </a:ext>
            </a:extLst>
          </p:cNvPr>
          <p:cNvSpPr>
            <a:spLocks noGrp="1"/>
          </p:cNvSpPr>
          <p:nvPr>
            <p:ph type="dt" sz="half" idx="10"/>
          </p:nvPr>
        </p:nvSpPr>
        <p:spPr/>
        <p:txBody>
          <a:bodyPr/>
          <a:lstStyle/>
          <a:p>
            <a:fld id="{C0F10EB3-6420-4142-84E9-13C0EAA139B2}" type="datetime1">
              <a:rPr lang="en-US" smtClean="0"/>
              <a:t>4/6/2022</a:t>
            </a:fld>
            <a:endParaRPr lang="en-US"/>
          </a:p>
        </p:txBody>
      </p:sp>
      <p:sp>
        <p:nvSpPr>
          <p:cNvPr id="5" name="Marcador de pie de página 4">
            <a:extLst>
              <a:ext uri="{FF2B5EF4-FFF2-40B4-BE49-F238E27FC236}">
                <a16:creationId xmlns:a16="http://schemas.microsoft.com/office/drawing/2014/main" id="{189FBC3D-1040-463D-B366-D098F5C0D283}"/>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0BBE482F-82DB-452C-AF9D-A818BAA36D66}"/>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2449652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D37E3-6D1C-4E64-BCDF-B9D316A7E7EA}"/>
              </a:ext>
            </a:extLst>
          </p:cNvPr>
          <p:cNvSpPr>
            <a:spLocks noGrp="1"/>
          </p:cNvSpPr>
          <p:nvPr>
            <p:ph type="title"/>
          </p:nvPr>
        </p:nvSpPr>
        <p:spPr/>
        <p:txBody>
          <a:bodyPr>
            <a:normAutofit/>
          </a:bodyPr>
          <a:lstStyle>
            <a:lvl1pPr>
              <a:defRPr sz="2400">
                <a:latin typeface="Century Gothic" panose="020B0502020202020204" pitchFamily="34" charset="0"/>
              </a:defRPr>
            </a:lvl1pPr>
          </a:lstStyle>
          <a:p>
            <a:r>
              <a:rPr lang="es-ES" dirty="0"/>
              <a:t>Haga clic para modificar el estilo de título del patrón</a:t>
            </a:r>
            <a:endParaRPr lang="en-US" dirty="0"/>
          </a:p>
        </p:txBody>
      </p:sp>
      <p:sp>
        <p:nvSpPr>
          <p:cNvPr id="3" name="Marcador de contenido 2">
            <a:extLst>
              <a:ext uri="{FF2B5EF4-FFF2-40B4-BE49-F238E27FC236}">
                <a16:creationId xmlns:a16="http://schemas.microsoft.com/office/drawing/2014/main" id="{1EB639E4-6B77-4987-8079-3D66A9C794F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E1E32CF-C3F3-4DDC-B263-AFF8802D126F}"/>
              </a:ext>
            </a:extLst>
          </p:cNvPr>
          <p:cNvSpPr>
            <a:spLocks noGrp="1"/>
          </p:cNvSpPr>
          <p:nvPr>
            <p:ph type="dt" sz="half" idx="10"/>
          </p:nvPr>
        </p:nvSpPr>
        <p:spPr/>
        <p:txBody>
          <a:bodyPr/>
          <a:lstStyle/>
          <a:p>
            <a:fld id="{723398C8-972C-49A7-993F-1CFA445E6292}" type="datetime1">
              <a:rPr lang="en-US" smtClean="0"/>
              <a:t>4/6/2022</a:t>
            </a:fld>
            <a:endParaRPr lang="en-US"/>
          </a:p>
        </p:txBody>
      </p:sp>
      <p:sp>
        <p:nvSpPr>
          <p:cNvPr id="5" name="Marcador de pie de página 4">
            <a:extLst>
              <a:ext uri="{FF2B5EF4-FFF2-40B4-BE49-F238E27FC236}">
                <a16:creationId xmlns:a16="http://schemas.microsoft.com/office/drawing/2014/main" id="{03610966-BBAD-4203-9310-19D7B71F3993}"/>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7325EEB5-3ABB-4F1C-BE96-8B65D4FF26E1}"/>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45295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pPr>
              <a:defRPr/>
            </a:pPr>
            <a:fld id="{7AC70744-2645-4A1F-A5CE-B95635B32AE6}"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5648447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A3A60-3A44-4060-AB2E-2A1418AF8180}"/>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7BD76E0B-F24B-4572-A78B-A5D0E2D65EF8}"/>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46C71DB-B022-4841-82AF-B36F6AC8E248}"/>
              </a:ext>
            </a:extLst>
          </p:cNvPr>
          <p:cNvSpPr>
            <a:spLocks noGrp="1"/>
          </p:cNvSpPr>
          <p:nvPr>
            <p:ph type="dt" sz="half" idx="10"/>
          </p:nvPr>
        </p:nvSpPr>
        <p:spPr/>
        <p:txBody>
          <a:bodyPr/>
          <a:lstStyle/>
          <a:p>
            <a:fld id="{0D159E0E-07E7-4D79-A526-9603C7EDEEF0}" type="datetime1">
              <a:rPr lang="en-US" smtClean="0"/>
              <a:t>4/6/2022</a:t>
            </a:fld>
            <a:endParaRPr lang="en-US"/>
          </a:p>
        </p:txBody>
      </p:sp>
      <p:sp>
        <p:nvSpPr>
          <p:cNvPr id="5" name="Marcador de pie de página 4">
            <a:extLst>
              <a:ext uri="{FF2B5EF4-FFF2-40B4-BE49-F238E27FC236}">
                <a16:creationId xmlns:a16="http://schemas.microsoft.com/office/drawing/2014/main" id="{F8D1B714-1F88-46B2-B242-B32ED58AC64D}"/>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913E4B38-73C8-43F4-834B-4DDB53002B3E}"/>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1745560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1DA479-7F07-4724-88B8-696491DDA8A0}"/>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D8ABE55-B1E2-4D55-976A-B002CFA966EA}"/>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7723A439-0260-449B-9788-7D64690DE138}"/>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25A4FD8F-F963-4EEA-A265-153A797B57D3}"/>
              </a:ext>
            </a:extLst>
          </p:cNvPr>
          <p:cNvSpPr>
            <a:spLocks noGrp="1"/>
          </p:cNvSpPr>
          <p:nvPr>
            <p:ph type="dt" sz="half" idx="10"/>
          </p:nvPr>
        </p:nvSpPr>
        <p:spPr/>
        <p:txBody>
          <a:bodyPr/>
          <a:lstStyle/>
          <a:p>
            <a:fld id="{23BB99BB-278B-4BE8-9C89-F8731E20967C}" type="datetime1">
              <a:rPr lang="en-US" smtClean="0"/>
              <a:t>4/6/2022</a:t>
            </a:fld>
            <a:endParaRPr lang="en-US"/>
          </a:p>
        </p:txBody>
      </p:sp>
      <p:sp>
        <p:nvSpPr>
          <p:cNvPr id="6" name="Marcador de pie de página 5">
            <a:extLst>
              <a:ext uri="{FF2B5EF4-FFF2-40B4-BE49-F238E27FC236}">
                <a16:creationId xmlns:a16="http://schemas.microsoft.com/office/drawing/2014/main" id="{6A375761-3818-4E34-A9A1-A95660A7012D}"/>
              </a:ext>
            </a:extLst>
          </p:cNvPr>
          <p:cNvSpPr>
            <a:spLocks noGrp="1"/>
          </p:cNvSpPr>
          <p:nvPr>
            <p:ph type="ftr" sz="quarter" idx="11"/>
          </p:nvPr>
        </p:nvSpPr>
        <p:spPr/>
        <p:txBody>
          <a:bodyPr/>
          <a:lstStyle/>
          <a:p>
            <a:r>
              <a:rPr lang="en-US"/>
              <a:t>School on Kinetics and Dynamics of Chemical Reactions</a:t>
            </a:r>
          </a:p>
        </p:txBody>
      </p:sp>
      <p:sp>
        <p:nvSpPr>
          <p:cNvPr id="7" name="Marcador de número de diapositiva 6">
            <a:extLst>
              <a:ext uri="{FF2B5EF4-FFF2-40B4-BE49-F238E27FC236}">
                <a16:creationId xmlns:a16="http://schemas.microsoft.com/office/drawing/2014/main" id="{48F2745D-E944-430E-BCE4-E2805BAD7CEA}"/>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21070161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B952C-6407-4AE9-A166-DFC2F9CF702E}"/>
              </a:ext>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DDF6A17-4AE7-4C54-8501-0BDAF3091C3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A7E42B7-6DE5-4A93-8679-7AD8F561B7B7}"/>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1D4F5737-AA93-47F9-AEDF-10A46390F04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71E80B-F747-420C-8AA1-4B1AD7BFB76E}"/>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0D1A3AFF-80E8-42D7-BF54-204172C1D1C3}"/>
              </a:ext>
            </a:extLst>
          </p:cNvPr>
          <p:cNvSpPr>
            <a:spLocks noGrp="1"/>
          </p:cNvSpPr>
          <p:nvPr>
            <p:ph type="dt" sz="half" idx="10"/>
          </p:nvPr>
        </p:nvSpPr>
        <p:spPr/>
        <p:txBody>
          <a:bodyPr/>
          <a:lstStyle/>
          <a:p>
            <a:fld id="{980EDEA8-0685-4493-88D2-BEF48755084E}" type="datetime1">
              <a:rPr lang="en-US" smtClean="0"/>
              <a:t>4/6/2022</a:t>
            </a:fld>
            <a:endParaRPr lang="en-US"/>
          </a:p>
        </p:txBody>
      </p:sp>
      <p:sp>
        <p:nvSpPr>
          <p:cNvPr id="8" name="Marcador de pie de página 7">
            <a:extLst>
              <a:ext uri="{FF2B5EF4-FFF2-40B4-BE49-F238E27FC236}">
                <a16:creationId xmlns:a16="http://schemas.microsoft.com/office/drawing/2014/main" id="{B221DCE7-7FD0-404D-AE3C-3FA4F6F9AAB6}"/>
              </a:ext>
            </a:extLst>
          </p:cNvPr>
          <p:cNvSpPr>
            <a:spLocks noGrp="1"/>
          </p:cNvSpPr>
          <p:nvPr>
            <p:ph type="ftr" sz="quarter" idx="11"/>
          </p:nvPr>
        </p:nvSpPr>
        <p:spPr/>
        <p:txBody>
          <a:bodyPr/>
          <a:lstStyle/>
          <a:p>
            <a:r>
              <a:rPr lang="en-US"/>
              <a:t>School on Kinetics and Dynamics of Chemical Reactions</a:t>
            </a:r>
          </a:p>
        </p:txBody>
      </p:sp>
      <p:sp>
        <p:nvSpPr>
          <p:cNvPr id="9" name="Marcador de número de diapositiva 8">
            <a:extLst>
              <a:ext uri="{FF2B5EF4-FFF2-40B4-BE49-F238E27FC236}">
                <a16:creationId xmlns:a16="http://schemas.microsoft.com/office/drawing/2014/main" id="{2D8EF50C-A461-417C-A0E2-47EA87E62FC9}"/>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3845354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D05E8-FE7E-4806-BB10-C22DAFA5756B}"/>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5CF3190C-E11F-4829-A0C0-4BE3999FC1FE}"/>
              </a:ext>
            </a:extLst>
          </p:cNvPr>
          <p:cNvSpPr>
            <a:spLocks noGrp="1"/>
          </p:cNvSpPr>
          <p:nvPr>
            <p:ph type="dt" sz="half" idx="10"/>
          </p:nvPr>
        </p:nvSpPr>
        <p:spPr/>
        <p:txBody>
          <a:bodyPr/>
          <a:lstStyle/>
          <a:p>
            <a:fld id="{D9FA4EC7-9156-41A4-BF63-49C29DA1613E}" type="datetime1">
              <a:rPr lang="en-US" smtClean="0"/>
              <a:t>4/6/2022</a:t>
            </a:fld>
            <a:endParaRPr lang="en-US"/>
          </a:p>
        </p:txBody>
      </p:sp>
      <p:sp>
        <p:nvSpPr>
          <p:cNvPr id="4" name="Marcador de pie de página 3">
            <a:extLst>
              <a:ext uri="{FF2B5EF4-FFF2-40B4-BE49-F238E27FC236}">
                <a16:creationId xmlns:a16="http://schemas.microsoft.com/office/drawing/2014/main" id="{620513CF-758D-496A-B5A7-E6A35360D71D}"/>
              </a:ext>
            </a:extLst>
          </p:cNvPr>
          <p:cNvSpPr>
            <a:spLocks noGrp="1"/>
          </p:cNvSpPr>
          <p:nvPr>
            <p:ph type="ftr" sz="quarter" idx="11"/>
          </p:nvPr>
        </p:nvSpPr>
        <p:spPr/>
        <p:txBody>
          <a:bodyPr/>
          <a:lstStyle/>
          <a:p>
            <a:r>
              <a:rPr lang="en-US"/>
              <a:t>School on Kinetics and Dynamics of Chemical Reactions</a:t>
            </a:r>
          </a:p>
        </p:txBody>
      </p:sp>
      <p:sp>
        <p:nvSpPr>
          <p:cNvPr id="5" name="Marcador de número de diapositiva 4">
            <a:extLst>
              <a:ext uri="{FF2B5EF4-FFF2-40B4-BE49-F238E27FC236}">
                <a16:creationId xmlns:a16="http://schemas.microsoft.com/office/drawing/2014/main" id="{99FED598-DE30-4EFE-9333-14C4784D4DC2}"/>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3391105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599B970-01E2-4159-B0A3-6A380B30CB48}"/>
              </a:ext>
            </a:extLst>
          </p:cNvPr>
          <p:cNvSpPr>
            <a:spLocks noGrp="1"/>
          </p:cNvSpPr>
          <p:nvPr>
            <p:ph type="dt" sz="half" idx="10"/>
          </p:nvPr>
        </p:nvSpPr>
        <p:spPr/>
        <p:txBody>
          <a:bodyPr/>
          <a:lstStyle/>
          <a:p>
            <a:fld id="{8005CF69-E38A-4718-A4EB-AF74F1F8DCDA}" type="datetime1">
              <a:rPr lang="en-US" smtClean="0"/>
              <a:t>4/6/2022</a:t>
            </a:fld>
            <a:endParaRPr lang="en-US"/>
          </a:p>
        </p:txBody>
      </p:sp>
      <p:sp>
        <p:nvSpPr>
          <p:cNvPr id="3" name="Marcador de pie de página 2">
            <a:extLst>
              <a:ext uri="{FF2B5EF4-FFF2-40B4-BE49-F238E27FC236}">
                <a16:creationId xmlns:a16="http://schemas.microsoft.com/office/drawing/2014/main" id="{131DD679-EBA3-44E9-876C-5EB1D28E059E}"/>
              </a:ext>
            </a:extLst>
          </p:cNvPr>
          <p:cNvSpPr>
            <a:spLocks noGrp="1"/>
          </p:cNvSpPr>
          <p:nvPr>
            <p:ph type="ftr" sz="quarter" idx="11"/>
          </p:nvPr>
        </p:nvSpPr>
        <p:spPr/>
        <p:txBody>
          <a:bodyPr/>
          <a:lstStyle/>
          <a:p>
            <a:r>
              <a:rPr lang="en-US"/>
              <a:t>School on Kinetics and Dynamics of Chemical Reactions</a:t>
            </a:r>
          </a:p>
        </p:txBody>
      </p:sp>
      <p:sp>
        <p:nvSpPr>
          <p:cNvPr id="4" name="Marcador de número de diapositiva 3">
            <a:extLst>
              <a:ext uri="{FF2B5EF4-FFF2-40B4-BE49-F238E27FC236}">
                <a16:creationId xmlns:a16="http://schemas.microsoft.com/office/drawing/2014/main" id="{14AD472E-D701-4A80-9C56-5FEFD70F1CCE}"/>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80771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6A6E9-19A1-4E8D-8BD9-2A8C610F41ED}"/>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3A0C261-F1F6-4745-AEF0-DAAE67452DB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1B41C8D7-3F5E-4763-B79E-AE0840C2D86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1E8582D-DF9B-4E52-9721-C07A6B6B2DC6}"/>
              </a:ext>
            </a:extLst>
          </p:cNvPr>
          <p:cNvSpPr>
            <a:spLocks noGrp="1"/>
          </p:cNvSpPr>
          <p:nvPr>
            <p:ph type="dt" sz="half" idx="10"/>
          </p:nvPr>
        </p:nvSpPr>
        <p:spPr/>
        <p:txBody>
          <a:bodyPr/>
          <a:lstStyle/>
          <a:p>
            <a:fld id="{9BABEA30-7CE3-44FA-BC72-BA765463142C}" type="datetime1">
              <a:rPr lang="en-US" smtClean="0"/>
              <a:t>4/6/2022</a:t>
            </a:fld>
            <a:endParaRPr lang="en-US"/>
          </a:p>
        </p:txBody>
      </p:sp>
      <p:sp>
        <p:nvSpPr>
          <p:cNvPr id="6" name="Marcador de pie de página 5">
            <a:extLst>
              <a:ext uri="{FF2B5EF4-FFF2-40B4-BE49-F238E27FC236}">
                <a16:creationId xmlns:a16="http://schemas.microsoft.com/office/drawing/2014/main" id="{8BC962B0-C31E-490C-9B59-F52BFD2AB4EA}"/>
              </a:ext>
            </a:extLst>
          </p:cNvPr>
          <p:cNvSpPr>
            <a:spLocks noGrp="1"/>
          </p:cNvSpPr>
          <p:nvPr>
            <p:ph type="ftr" sz="quarter" idx="11"/>
          </p:nvPr>
        </p:nvSpPr>
        <p:spPr/>
        <p:txBody>
          <a:bodyPr/>
          <a:lstStyle/>
          <a:p>
            <a:r>
              <a:rPr lang="en-US"/>
              <a:t>School on Kinetics and Dynamics of Chemical Reactions</a:t>
            </a:r>
          </a:p>
        </p:txBody>
      </p:sp>
      <p:sp>
        <p:nvSpPr>
          <p:cNvPr id="7" name="Marcador de número de diapositiva 6">
            <a:extLst>
              <a:ext uri="{FF2B5EF4-FFF2-40B4-BE49-F238E27FC236}">
                <a16:creationId xmlns:a16="http://schemas.microsoft.com/office/drawing/2014/main" id="{C6B87916-F228-43A2-B531-408D198E087D}"/>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1161598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9EC21E-D90C-493D-B6B1-1BD76183F482}"/>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E8CB9F49-C1E3-423F-9731-F5AF4226D7D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AB325EF9-EB3E-487C-B5E3-FAC64E4639A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216D8EE-7B14-4FFD-AE82-6AC6D522946A}"/>
              </a:ext>
            </a:extLst>
          </p:cNvPr>
          <p:cNvSpPr>
            <a:spLocks noGrp="1"/>
          </p:cNvSpPr>
          <p:nvPr>
            <p:ph type="dt" sz="half" idx="10"/>
          </p:nvPr>
        </p:nvSpPr>
        <p:spPr/>
        <p:txBody>
          <a:bodyPr/>
          <a:lstStyle/>
          <a:p>
            <a:fld id="{73974F4D-D758-401C-B906-628BB092C023}" type="datetime1">
              <a:rPr lang="en-US" smtClean="0"/>
              <a:t>4/6/2022</a:t>
            </a:fld>
            <a:endParaRPr lang="en-US"/>
          </a:p>
        </p:txBody>
      </p:sp>
      <p:sp>
        <p:nvSpPr>
          <p:cNvPr id="6" name="Marcador de pie de página 5">
            <a:extLst>
              <a:ext uri="{FF2B5EF4-FFF2-40B4-BE49-F238E27FC236}">
                <a16:creationId xmlns:a16="http://schemas.microsoft.com/office/drawing/2014/main" id="{AEDF0085-08DE-4F7A-BB32-F37531523591}"/>
              </a:ext>
            </a:extLst>
          </p:cNvPr>
          <p:cNvSpPr>
            <a:spLocks noGrp="1"/>
          </p:cNvSpPr>
          <p:nvPr>
            <p:ph type="ftr" sz="quarter" idx="11"/>
          </p:nvPr>
        </p:nvSpPr>
        <p:spPr/>
        <p:txBody>
          <a:bodyPr/>
          <a:lstStyle/>
          <a:p>
            <a:r>
              <a:rPr lang="en-US"/>
              <a:t>School on Kinetics and Dynamics of Chemical Reactions</a:t>
            </a:r>
          </a:p>
        </p:txBody>
      </p:sp>
      <p:sp>
        <p:nvSpPr>
          <p:cNvPr id="7" name="Marcador de número de diapositiva 6">
            <a:extLst>
              <a:ext uri="{FF2B5EF4-FFF2-40B4-BE49-F238E27FC236}">
                <a16:creationId xmlns:a16="http://schemas.microsoft.com/office/drawing/2014/main" id="{D28917C9-B06D-4F0D-80C5-AA677033C83D}"/>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3010246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D2BB7-5A61-4CA5-B1E9-9036D136431C}"/>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8B970E61-2B39-4133-B3FA-A7789E4409C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BA2FBEF5-3914-4216-9887-5101925C97A3}"/>
              </a:ext>
            </a:extLst>
          </p:cNvPr>
          <p:cNvSpPr>
            <a:spLocks noGrp="1"/>
          </p:cNvSpPr>
          <p:nvPr>
            <p:ph type="dt" sz="half" idx="10"/>
          </p:nvPr>
        </p:nvSpPr>
        <p:spPr/>
        <p:txBody>
          <a:bodyPr/>
          <a:lstStyle/>
          <a:p>
            <a:fld id="{EEA95E09-DCCF-4B7A-BAEE-DF166FDE4EA9}" type="datetime1">
              <a:rPr lang="en-US" smtClean="0"/>
              <a:t>4/6/2022</a:t>
            </a:fld>
            <a:endParaRPr lang="en-US"/>
          </a:p>
        </p:txBody>
      </p:sp>
      <p:sp>
        <p:nvSpPr>
          <p:cNvPr id="5" name="Marcador de pie de página 4">
            <a:extLst>
              <a:ext uri="{FF2B5EF4-FFF2-40B4-BE49-F238E27FC236}">
                <a16:creationId xmlns:a16="http://schemas.microsoft.com/office/drawing/2014/main" id="{0A9967EC-7155-4160-AC1B-2275576948F2}"/>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09F0CCC1-7BBB-4436-A846-ECCA9D4A56F0}"/>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2191311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0C79E00-5FDE-49B3-BAA2-51AAF4107201}"/>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90227BB-5D48-4A71-8E90-C65C3ACE6398}"/>
              </a:ext>
            </a:extLst>
          </p:cNvPr>
          <p:cNvSpPr>
            <a:spLocks noGrp="1"/>
          </p:cNvSpPr>
          <p:nvPr>
            <p:ph type="body" orient="vert" idx="1"/>
          </p:nvPr>
        </p:nvSpPr>
        <p:spPr>
          <a:xfrm>
            <a:off x="628650" y="365125"/>
            <a:ext cx="57626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799F57B-EDB3-4909-B9ED-37B417AD3761}"/>
              </a:ext>
            </a:extLst>
          </p:cNvPr>
          <p:cNvSpPr>
            <a:spLocks noGrp="1"/>
          </p:cNvSpPr>
          <p:nvPr>
            <p:ph type="dt" sz="half" idx="10"/>
          </p:nvPr>
        </p:nvSpPr>
        <p:spPr/>
        <p:txBody>
          <a:bodyPr/>
          <a:lstStyle/>
          <a:p>
            <a:fld id="{3C2CFC93-9305-44D5-8D94-CD8D879B1967}" type="datetime1">
              <a:rPr lang="en-US" smtClean="0"/>
              <a:t>4/6/2022</a:t>
            </a:fld>
            <a:endParaRPr lang="en-US"/>
          </a:p>
        </p:txBody>
      </p:sp>
      <p:sp>
        <p:nvSpPr>
          <p:cNvPr id="5" name="Marcador de pie de página 4">
            <a:extLst>
              <a:ext uri="{FF2B5EF4-FFF2-40B4-BE49-F238E27FC236}">
                <a16:creationId xmlns:a16="http://schemas.microsoft.com/office/drawing/2014/main" id="{18D3BCE2-3475-4AA7-B5DC-5A6857631230}"/>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DE16D490-3E19-4775-8AE0-E1040E98E55D}"/>
              </a:ext>
            </a:extLst>
          </p:cNvPr>
          <p:cNvSpPr>
            <a:spLocks noGrp="1"/>
          </p:cNvSpPr>
          <p:nvPr>
            <p:ph type="sldNum" sz="quarter" idx="12"/>
          </p:nvPr>
        </p:nvSpPr>
        <p:spPr/>
        <p:txBody>
          <a:bodyPr/>
          <a:lstStyle/>
          <a:p>
            <a:fld id="{E0DBE736-F7C1-4854-8692-370029CA112D}" type="slidenum">
              <a:rPr lang="en-US" smtClean="0"/>
              <a:t>‹Nº›</a:t>
            </a:fld>
            <a:endParaRPr lang="en-US"/>
          </a:p>
        </p:txBody>
      </p:sp>
    </p:spTree>
    <p:extLst>
      <p:ext uri="{BB962C8B-B14F-4D97-AF65-F5344CB8AC3E}">
        <p14:creationId xmlns:p14="http://schemas.microsoft.com/office/powerpoint/2010/main" val="32805989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9BCA7-0825-4804-B0A8-023F87552B59}"/>
              </a:ext>
            </a:extLst>
          </p:cNvPr>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DA7F7E2D-95AE-4D85-B2A9-650D59F07BF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10647B93-2C43-459F-977B-704D9C973536}"/>
              </a:ext>
            </a:extLst>
          </p:cNvPr>
          <p:cNvSpPr>
            <a:spLocks noGrp="1"/>
          </p:cNvSpPr>
          <p:nvPr>
            <p:ph type="dt" sz="half" idx="10"/>
          </p:nvPr>
        </p:nvSpPr>
        <p:spPr/>
        <p:txBody>
          <a:bodyPr/>
          <a:lstStyle/>
          <a:p>
            <a:fld id="{E06BD171-32DC-4B32-93A8-94C0EB78014B}" type="datetime1">
              <a:rPr lang="en-US" smtClean="0"/>
              <a:t>4/6/2022</a:t>
            </a:fld>
            <a:endParaRPr lang="en-US"/>
          </a:p>
        </p:txBody>
      </p:sp>
      <p:sp>
        <p:nvSpPr>
          <p:cNvPr id="5" name="Marcador de pie de página 4">
            <a:extLst>
              <a:ext uri="{FF2B5EF4-FFF2-40B4-BE49-F238E27FC236}">
                <a16:creationId xmlns:a16="http://schemas.microsoft.com/office/drawing/2014/main" id="{8D3A6848-674D-4500-93C8-FB78BA8F634D}"/>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FE450C50-1C67-4F61-86F1-0C5BD869D927}"/>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461293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A66B9195-B3DB-4CC9-8587-AB59FBA6E625}"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2725041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70C5DD-2098-4FD9-9A5A-EBC987253552}"/>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9F2FD5EF-031F-4733-88D9-D96FF6D1A51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801E0219-F995-45A2-A9FF-854A6476BB37}"/>
              </a:ext>
            </a:extLst>
          </p:cNvPr>
          <p:cNvSpPr>
            <a:spLocks noGrp="1"/>
          </p:cNvSpPr>
          <p:nvPr>
            <p:ph type="dt" sz="half" idx="10"/>
          </p:nvPr>
        </p:nvSpPr>
        <p:spPr/>
        <p:txBody>
          <a:bodyPr/>
          <a:lstStyle/>
          <a:p>
            <a:fld id="{839DFB2D-76BB-43B2-9980-C07282761787}" type="datetime1">
              <a:rPr lang="en-US" smtClean="0"/>
              <a:t>4/6/2022</a:t>
            </a:fld>
            <a:endParaRPr lang="en-US"/>
          </a:p>
        </p:txBody>
      </p:sp>
      <p:sp>
        <p:nvSpPr>
          <p:cNvPr id="5" name="Marcador de pie de página 4">
            <a:extLst>
              <a:ext uri="{FF2B5EF4-FFF2-40B4-BE49-F238E27FC236}">
                <a16:creationId xmlns:a16="http://schemas.microsoft.com/office/drawing/2014/main" id="{3751E6FB-56F0-4A07-A546-E29BAF5FE616}"/>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1AEEF648-CA20-465E-99EF-BEBA40A98B29}"/>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2262422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22837B-E05C-4F9A-BE40-FD39C5C72918}"/>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369772B7-DF89-4029-ACDA-E9CB1B309A8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560EE12-7ACD-4A06-90E4-F43001AB438C}"/>
              </a:ext>
            </a:extLst>
          </p:cNvPr>
          <p:cNvSpPr>
            <a:spLocks noGrp="1"/>
          </p:cNvSpPr>
          <p:nvPr>
            <p:ph type="dt" sz="half" idx="10"/>
          </p:nvPr>
        </p:nvSpPr>
        <p:spPr/>
        <p:txBody>
          <a:bodyPr/>
          <a:lstStyle/>
          <a:p>
            <a:fld id="{852BE497-5E4B-465D-8901-2BBF3FEABC54}" type="datetime1">
              <a:rPr lang="en-US" smtClean="0"/>
              <a:t>4/6/2022</a:t>
            </a:fld>
            <a:endParaRPr lang="en-US"/>
          </a:p>
        </p:txBody>
      </p:sp>
      <p:sp>
        <p:nvSpPr>
          <p:cNvPr id="5" name="Marcador de pie de página 4">
            <a:extLst>
              <a:ext uri="{FF2B5EF4-FFF2-40B4-BE49-F238E27FC236}">
                <a16:creationId xmlns:a16="http://schemas.microsoft.com/office/drawing/2014/main" id="{39EC737B-9377-4CE0-B020-C6AF7AE8EB01}"/>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EDA5ABE8-BF79-47E4-BC5D-A7FCBD3FC26B}"/>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740509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CBCCA0-D5B3-4591-9762-D0C6EEE28677}"/>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B3F5E228-E2D6-4692-BD4D-8E877F36DF7C}"/>
              </a:ext>
            </a:extLst>
          </p:cNvPr>
          <p:cNvSpPr>
            <a:spLocks noGrp="1"/>
          </p:cNvSpPr>
          <p:nvPr>
            <p:ph sz="half" idx="1"/>
          </p:nvPr>
        </p:nvSpPr>
        <p:spPr>
          <a:xfrm>
            <a:off x="62865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2CCD8633-9B47-42C0-A4E9-2E29DF31C377}"/>
              </a:ext>
            </a:extLst>
          </p:cNvPr>
          <p:cNvSpPr>
            <a:spLocks noGrp="1"/>
          </p:cNvSpPr>
          <p:nvPr>
            <p:ph sz="half" idx="2"/>
          </p:nvPr>
        </p:nvSpPr>
        <p:spPr>
          <a:xfrm>
            <a:off x="4648200" y="1825625"/>
            <a:ext cx="386715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DAB09EDF-4723-4182-B6A5-09953D17E099}"/>
              </a:ext>
            </a:extLst>
          </p:cNvPr>
          <p:cNvSpPr>
            <a:spLocks noGrp="1"/>
          </p:cNvSpPr>
          <p:nvPr>
            <p:ph type="dt" sz="half" idx="10"/>
          </p:nvPr>
        </p:nvSpPr>
        <p:spPr/>
        <p:txBody>
          <a:bodyPr/>
          <a:lstStyle/>
          <a:p>
            <a:fld id="{16F65A0D-8A6D-4EED-A201-CC113C06EAD7}" type="datetime1">
              <a:rPr lang="en-US" smtClean="0"/>
              <a:t>4/6/2022</a:t>
            </a:fld>
            <a:endParaRPr lang="en-US"/>
          </a:p>
        </p:txBody>
      </p:sp>
      <p:sp>
        <p:nvSpPr>
          <p:cNvPr id="6" name="Marcador de pie de página 5">
            <a:extLst>
              <a:ext uri="{FF2B5EF4-FFF2-40B4-BE49-F238E27FC236}">
                <a16:creationId xmlns:a16="http://schemas.microsoft.com/office/drawing/2014/main" id="{230F626C-19C5-428F-BF0F-FA7A7B622F70}"/>
              </a:ext>
            </a:extLst>
          </p:cNvPr>
          <p:cNvSpPr>
            <a:spLocks noGrp="1"/>
          </p:cNvSpPr>
          <p:nvPr>
            <p:ph type="ftr" sz="quarter" idx="11"/>
          </p:nvPr>
        </p:nvSpPr>
        <p:spPr/>
        <p:txBody>
          <a:bodyPr/>
          <a:lstStyle/>
          <a:p>
            <a:r>
              <a:rPr lang="en-US"/>
              <a:t>School on Kinetics and Dynamics of Chemical Reactions</a:t>
            </a:r>
          </a:p>
        </p:txBody>
      </p:sp>
      <p:sp>
        <p:nvSpPr>
          <p:cNvPr id="7" name="Marcador de número de diapositiva 6">
            <a:extLst>
              <a:ext uri="{FF2B5EF4-FFF2-40B4-BE49-F238E27FC236}">
                <a16:creationId xmlns:a16="http://schemas.microsoft.com/office/drawing/2014/main" id="{025D4E60-BCFD-4A2C-8FA7-76DFEEF61D7F}"/>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3254097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043C4D-3AFE-4360-9593-822C2A2D8254}"/>
              </a:ext>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110044B2-E7D9-457B-A606-0A24838D9D5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EF6AD12-F71D-4CC5-91F3-64F66154F525}"/>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C0511B91-D38F-461B-864A-B3065107DDC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4760F57-8DF2-4ED7-8BEC-CDBA4CA93C8B}"/>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76AFDF68-6D56-4CA8-A851-B2BC95F131B9}"/>
              </a:ext>
            </a:extLst>
          </p:cNvPr>
          <p:cNvSpPr>
            <a:spLocks noGrp="1"/>
          </p:cNvSpPr>
          <p:nvPr>
            <p:ph type="dt" sz="half" idx="10"/>
          </p:nvPr>
        </p:nvSpPr>
        <p:spPr/>
        <p:txBody>
          <a:bodyPr/>
          <a:lstStyle/>
          <a:p>
            <a:fld id="{E9A827E8-60AA-486E-B459-E72DB7210F06}" type="datetime1">
              <a:rPr lang="en-US" smtClean="0"/>
              <a:t>4/6/2022</a:t>
            </a:fld>
            <a:endParaRPr lang="en-US"/>
          </a:p>
        </p:txBody>
      </p:sp>
      <p:sp>
        <p:nvSpPr>
          <p:cNvPr id="8" name="Marcador de pie de página 7">
            <a:extLst>
              <a:ext uri="{FF2B5EF4-FFF2-40B4-BE49-F238E27FC236}">
                <a16:creationId xmlns:a16="http://schemas.microsoft.com/office/drawing/2014/main" id="{51078FFF-4E6E-48EC-8454-63D7BFEA32A8}"/>
              </a:ext>
            </a:extLst>
          </p:cNvPr>
          <p:cNvSpPr>
            <a:spLocks noGrp="1"/>
          </p:cNvSpPr>
          <p:nvPr>
            <p:ph type="ftr" sz="quarter" idx="11"/>
          </p:nvPr>
        </p:nvSpPr>
        <p:spPr/>
        <p:txBody>
          <a:bodyPr/>
          <a:lstStyle/>
          <a:p>
            <a:r>
              <a:rPr lang="en-US"/>
              <a:t>School on Kinetics and Dynamics of Chemical Reactions</a:t>
            </a:r>
          </a:p>
        </p:txBody>
      </p:sp>
      <p:sp>
        <p:nvSpPr>
          <p:cNvPr id="9" name="Marcador de número de diapositiva 8">
            <a:extLst>
              <a:ext uri="{FF2B5EF4-FFF2-40B4-BE49-F238E27FC236}">
                <a16:creationId xmlns:a16="http://schemas.microsoft.com/office/drawing/2014/main" id="{C8B6FD1C-7F87-4503-8926-080CC3284C82}"/>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666290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B5FA0-035F-40F6-8B17-7DCFC041EF97}"/>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3561F34-78CB-49BC-AF24-36BD8785D9FD}"/>
              </a:ext>
            </a:extLst>
          </p:cNvPr>
          <p:cNvSpPr>
            <a:spLocks noGrp="1"/>
          </p:cNvSpPr>
          <p:nvPr>
            <p:ph type="dt" sz="half" idx="10"/>
          </p:nvPr>
        </p:nvSpPr>
        <p:spPr/>
        <p:txBody>
          <a:bodyPr/>
          <a:lstStyle/>
          <a:p>
            <a:fld id="{CE3597AE-86D8-4917-9E9F-D0ED31A31697}" type="datetime1">
              <a:rPr lang="en-US" smtClean="0"/>
              <a:t>4/6/2022</a:t>
            </a:fld>
            <a:endParaRPr lang="en-US"/>
          </a:p>
        </p:txBody>
      </p:sp>
      <p:sp>
        <p:nvSpPr>
          <p:cNvPr id="4" name="Marcador de pie de página 3">
            <a:extLst>
              <a:ext uri="{FF2B5EF4-FFF2-40B4-BE49-F238E27FC236}">
                <a16:creationId xmlns:a16="http://schemas.microsoft.com/office/drawing/2014/main" id="{78528FBC-64D4-4985-8429-046130C27036}"/>
              </a:ext>
            </a:extLst>
          </p:cNvPr>
          <p:cNvSpPr>
            <a:spLocks noGrp="1"/>
          </p:cNvSpPr>
          <p:nvPr>
            <p:ph type="ftr" sz="quarter" idx="11"/>
          </p:nvPr>
        </p:nvSpPr>
        <p:spPr/>
        <p:txBody>
          <a:bodyPr/>
          <a:lstStyle/>
          <a:p>
            <a:r>
              <a:rPr lang="en-US"/>
              <a:t>School on Kinetics and Dynamics of Chemical Reactions</a:t>
            </a:r>
          </a:p>
        </p:txBody>
      </p:sp>
      <p:sp>
        <p:nvSpPr>
          <p:cNvPr id="5" name="Marcador de número de diapositiva 4">
            <a:extLst>
              <a:ext uri="{FF2B5EF4-FFF2-40B4-BE49-F238E27FC236}">
                <a16:creationId xmlns:a16="http://schemas.microsoft.com/office/drawing/2014/main" id="{7D56079A-9B53-4D3D-BF55-7EB15CA73BB6}"/>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2369801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EA5198C-993D-4D47-BD94-B4CD35F2D24A}"/>
              </a:ext>
            </a:extLst>
          </p:cNvPr>
          <p:cNvSpPr>
            <a:spLocks noGrp="1"/>
          </p:cNvSpPr>
          <p:nvPr>
            <p:ph type="dt" sz="half" idx="10"/>
          </p:nvPr>
        </p:nvSpPr>
        <p:spPr/>
        <p:txBody>
          <a:bodyPr/>
          <a:lstStyle/>
          <a:p>
            <a:fld id="{D100FFE0-C642-4FCD-ACD0-24DE9527E301}" type="datetime1">
              <a:rPr lang="en-US" smtClean="0"/>
              <a:t>4/6/2022</a:t>
            </a:fld>
            <a:endParaRPr lang="en-US"/>
          </a:p>
        </p:txBody>
      </p:sp>
      <p:sp>
        <p:nvSpPr>
          <p:cNvPr id="3" name="Marcador de pie de página 2">
            <a:extLst>
              <a:ext uri="{FF2B5EF4-FFF2-40B4-BE49-F238E27FC236}">
                <a16:creationId xmlns:a16="http://schemas.microsoft.com/office/drawing/2014/main" id="{A7B559CE-9462-43CB-9EC1-088144EB4A1C}"/>
              </a:ext>
            </a:extLst>
          </p:cNvPr>
          <p:cNvSpPr>
            <a:spLocks noGrp="1"/>
          </p:cNvSpPr>
          <p:nvPr>
            <p:ph type="ftr" sz="quarter" idx="11"/>
          </p:nvPr>
        </p:nvSpPr>
        <p:spPr/>
        <p:txBody>
          <a:bodyPr/>
          <a:lstStyle/>
          <a:p>
            <a:r>
              <a:rPr lang="en-US"/>
              <a:t>School on Kinetics and Dynamics of Chemical Reactions</a:t>
            </a:r>
          </a:p>
        </p:txBody>
      </p:sp>
      <p:sp>
        <p:nvSpPr>
          <p:cNvPr id="4" name="Marcador de número de diapositiva 3">
            <a:extLst>
              <a:ext uri="{FF2B5EF4-FFF2-40B4-BE49-F238E27FC236}">
                <a16:creationId xmlns:a16="http://schemas.microsoft.com/office/drawing/2014/main" id="{F51B6883-57F7-455F-BA92-53FB25240C4F}"/>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3149720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CB2FFC-6E98-44C6-B5AE-C1B030AF31AD}"/>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A1D4A5D-04A8-4898-AF64-59C87350321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30AAEEE7-E4A0-45EA-9650-702317909C3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6D7F9C-D5C1-47E3-A078-844226FAD110}"/>
              </a:ext>
            </a:extLst>
          </p:cNvPr>
          <p:cNvSpPr>
            <a:spLocks noGrp="1"/>
          </p:cNvSpPr>
          <p:nvPr>
            <p:ph type="dt" sz="half" idx="10"/>
          </p:nvPr>
        </p:nvSpPr>
        <p:spPr/>
        <p:txBody>
          <a:bodyPr/>
          <a:lstStyle/>
          <a:p>
            <a:fld id="{710AF890-74BA-42CA-AACC-E2519A63320E}" type="datetime1">
              <a:rPr lang="en-US" smtClean="0"/>
              <a:t>4/6/2022</a:t>
            </a:fld>
            <a:endParaRPr lang="en-US"/>
          </a:p>
        </p:txBody>
      </p:sp>
      <p:sp>
        <p:nvSpPr>
          <p:cNvPr id="6" name="Marcador de pie de página 5">
            <a:extLst>
              <a:ext uri="{FF2B5EF4-FFF2-40B4-BE49-F238E27FC236}">
                <a16:creationId xmlns:a16="http://schemas.microsoft.com/office/drawing/2014/main" id="{28976F03-1BC1-42D9-B76A-C0C84D37ADDA}"/>
              </a:ext>
            </a:extLst>
          </p:cNvPr>
          <p:cNvSpPr>
            <a:spLocks noGrp="1"/>
          </p:cNvSpPr>
          <p:nvPr>
            <p:ph type="ftr" sz="quarter" idx="11"/>
          </p:nvPr>
        </p:nvSpPr>
        <p:spPr/>
        <p:txBody>
          <a:bodyPr/>
          <a:lstStyle/>
          <a:p>
            <a:r>
              <a:rPr lang="en-US"/>
              <a:t>School on Kinetics and Dynamics of Chemical Reactions</a:t>
            </a:r>
          </a:p>
        </p:txBody>
      </p:sp>
      <p:sp>
        <p:nvSpPr>
          <p:cNvPr id="7" name="Marcador de número de diapositiva 6">
            <a:extLst>
              <a:ext uri="{FF2B5EF4-FFF2-40B4-BE49-F238E27FC236}">
                <a16:creationId xmlns:a16="http://schemas.microsoft.com/office/drawing/2014/main" id="{0C83F668-2D1F-4E5B-8D57-C0ADAA1DD089}"/>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19106856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365E0-2B1E-43FF-BA6F-F13FF7B43C08}"/>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F38D0E3E-47D3-412B-B128-5CFCDE5C57A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577D1391-963C-44AA-8D20-23AC36EBC2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E4D2252-09CF-4940-8598-1A34AFBA597B}"/>
              </a:ext>
            </a:extLst>
          </p:cNvPr>
          <p:cNvSpPr>
            <a:spLocks noGrp="1"/>
          </p:cNvSpPr>
          <p:nvPr>
            <p:ph type="dt" sz="half" idx="10"/>
          </p:nvPr>
        </p:nvSpPr>
        <p:spPr/>
        <p:txBody>
          <a:bodyPr/>
          <a:lstStyle/>
          <a:p>
            <a:fld id="{2CF9A84D-98D4-4D37-A2A0-804BABED89DE}" type="datetime1">
              <a:rPr lang="en-US" smtClean="0"/>
              <a:t>4/6/2022</a:t>
            </a:fld>
            <a:endParaRPr lang="en-US"/>
          </a:p>
        </p:txBody>
      </p:sp>
      <p:sp>
        <p:nvSpPr>
          <p:cNvPr id="6" name="Marcador de pie de página 5">
            <a:extLst>
              <a:ext uri="{FF2B5EF4-FFF2-40B4-BE49-F238E27FC236}">
                <a16:creationId xmlns:a16="http://schemas.microsoft.com/office/drawing/2014/main" id="{5443B46F-AE3E-4D85-BAA9-E2EE0976091A}"/>
              </a:ext>
            </a:extLst>
          </p:cNvPr>
          <p:cNvSpPr>
            <a:spLocks noGrp="1"/>
          </p:cNvSpPr>
          <p:nvPr>
            <p:ph type="ftr" sz="quarter" idx="11"/>
          </p:nvPr>
        </p:nvSpPr>
        <p:spPr/>
        <p:txBody>
          <a:bodyPr/>
          <a:lstStyle/>
          <a:p>
            <a:r>
              <a:rPr lang="en-US"/>
              <a:t>School on Kinetics and Dynamics of Chemical Reactions</a:t>
            </a:r>
          </a:p>
        </p:txBody>
      </p:sp>
      <p:sp>
        <p:nvSpPr>
          <p:cNvPr id="7" name="Marcador de número de diapositiva 6">
            <a:extLst>
              <a:ext uri="{FF2B5EF4-FFF2-40B4-BE49-F238E27FC236}">
                <a16:creationId xmlns:a16="http://schemas.microsoft.com/office/drawing/2014/main" id="{EDAF5E1B-55E0-4F66-95CB-BFF48DB2175B}"/>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22811444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EAA698-E149-49A2-8F69-EE1CF3CC9E6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08ABEAE4-47CB-4B58-8A9A-48B31F466C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59E35A4-3ABB-4F25-B0FD-B9AE6736049F}"/>
              </a:ext>
            </a:extLst>
          </p:cNvPr>
          <p:cNvSpPr>
            <a:spLocks noGrp="1"/>
          </p:cNvSpPr>
          <p:nvPr>
            <p:ph type="dt" sz="half" idx="10"/>
          </p:nvPr>
        </p:nvSpPr>
        <p:spPr/>
        <p:txBody>
          <a:bodyPr/>
          <a:lstStyle/>
          <a:p>
            <a:fld id="{EAE5A6CF-AB6F-4922-AF02-8855FB4BBF14}" type="datetime1">
              <a:rPr lang="en-US" smtClean="0"/>
              <a:t>4/6/2022</a:t>
            </a:fld>
            <a:endParaRPr lang="en-US"/>
          </a:p>
        </p:txBody>
      </p:sp>
      <p:sp>
        <p:nvSpPr>
          <p:cNvPr id="5" name="Marcador de pie de página 4">
            <a:extLst>
              <a:ext uri="{FF2B5EF4-FFF2-40B4-BE49-F238E27FC236}">
                <a16:creationId xmlns:a16="http://schemas.microsoft.com/office/drawing/2014/main" id="{BB66B533-A639-41BA-9E08-0711D3DACEC7}"/>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EBF3FAD2-8A72-4452-A011-600CD4DE96D0}"/>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2323422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4BBF189-45D8-4653-B4E3-869E86359FE4}"/>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449E65C1-4850-4EA6-92FB-222C6A289EF7}"/>
              </a:ext>
            </a:extLst>
          </p:cNvPr>
          <p:cNvSpPr>
            <a:spLocks noGrp="1"/>
          </p:cNvSpPr>
          <p:nvPr>
            <p:ph type="body" orient="vert" idx="1"/>
          </p:nvPr>
        </p:nvSpPr>
        <p:spPr>
          <a:xfrm>
            <a:off x="628650" y="365125"/>
            <a:ext cx="57626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403F83E6-CDA2-4051-9F5C-5C7E21066BD0}"/>
              </a:ext>
            </a:extLst>
          </p:cNvPr>
          <p:cNvSpPr>
            <a:spLocks noGrp="1"/>
          </p:cNvSpPr>
          <p:nvPr>
            <p:ph type="dt" sz="half" idx="10"/>
          </p:nvPr>
        </p:nvSpPr>
        <p:spPr/>
        <p:txBody>
          <a:bodyPr/>
          <a:lstStyle/>
          <a:p>
            <a:fld id="{50B03088-7B1D-4C13-995F-E3DD2CA77A37}" type="datetime1">
              <a:rPr lang="en-US" smtClean="0"/>
              <a:t>4/6/2022</a:t>
            </a:fld>
            <a:endParaRPr lang="en-US"/>
          </a:p>
        </p:txBody>
      </p:sp>
      <p:sp>
        <p:nvSpPr>
          <p:cNvPr id="5" name="Marcador de pie de página 4">
            <a:extLst>
              <a:ext uri="{FF2B5EF4-FFF2-40B4-BE49-F238E27FC236}">
                <a16:creationId xmlns:a16="http://schemas.microsoft.com/office/drawing/2014/main" id="{FB1B8A20-5ADD-41B9-BF54-66F3760D00C2}"/>
              </a:ext>
            </a:extLst>
          </p:cNvPr>
          <p:cNvSpPr>
            <a:spLocks noGrp="1"/>
          </p:cNvSpPr>
          <p:nvPr>
            <p:ph type="ftr" sz="quarter" idx="11"/>
          </p:nvPr>
        </p:nvSpPr>
        <p:spPr/>
        <p:txBody>
          <a:body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FCCD9497-346F-49F1-A0C2-107AA22E60D0}"/>
              </a:ext>
            </a:extLst>
          </p:cNvPr>
          <p:cNvSpPr>
            <a:spLocks noGrp="1"/>
          </p:cNvSpPr>
          <p:nvPr>
            <p:ph type="sldNum" sz="quarter" idx="12"/>
          </p:nvPr>
        </p:nvSpPr>
        <p:spPr/>
        <p:txBody>
          <a:bodyPr/>
          <a:lstStyle/>
          <a:p>
            <a:fld id="{B859825C-C96F-497E-832E-9A4BB9F0089C}" type="slidenum">
              <a:rPr lang="en-US" smtClean="0"/>
              <a:t>‹Nº›</a:t>
            </a:fld>
            <a:endParaRPr lang="en-US"/>
          </a:p>
        </p:txBody>
      </p:sp>
    </p:spTree>
    <p:extLst>
      <p:ext uri="{BB962C8B-B14F-4D97-AF65-F5344CB8AC3E}">
        <p14:creationId xmlns:p14="http://schemas.microsoft.com/office/powerpoint/2010/main" val="4073583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defRPr/>
            </a:pPr>
            <a:fld id="{16B1B402-0734-4D1A-AA7F-97501FD0ADF6}" type="datetime1">
              <a:rPr lang="en-US" smtClean="0"/>
              <a:t>4/6/2022</a:t>
            </a:fld>
            <a:endParaRPr lang="es-ES"/>
          </a:p>
        </p:txBody>
      </p:sp>
      <p:sp>
        <p:nvSpPr>
          <p:cNvPr id="6" name="Footer Placeholder 5"/>
          <p:cNvSpPr>
            <a:spLocks noGrp="1"/>
          </p:cNvSpPr>
          <p:nvPr>
            <p:ph type="ftr" sz="quarter" idx="11"/>
          </p:nvPr>
        </p:nvSpPr>
        <p:spPr/>
        <p:txBody>
          <a:bodyPr/>
          <a:lstStyle/>
          <a:p>
            <a:pPr>
              <a:defRPr/>
            </a:pPr>
            <a:r>
              <a:rPr lang="en-US"/>
              <a:t>School on Kinetics and Dynamics of Chemical Reactions</a:t>
            </a:r>
            <a:endParaRPr lang="es-ES"/>
          </a:p>
        </p:txBody>
      </p:sp>
      <p:sp>
        <p:nvSpPr>
          <p:cNvPr id="7" name="Slide Number Placeholder 6"/>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2175999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defRPr/>
            </a:pPr>
            <a:fld id="{4B9A2EEF-3A20-4AB3-ADAE-DDBFC7B4A53E}" type="datetime1">
              <a:rPr lang="en-US" smtClean="0"/>
              <a:t>4/6/2022</a:t>
            </a:fld>
            <a:endParaRPr lang="es-ES"/>
          </a:p>
        </p:txBody>
      </p:sp>
      <p:sp>
        <p:nvSpPr>
          <p:cNvPr id="8" name="Footer Placeholder 7"/>
          <p:cNvSpPr>
            <a:spLocks noGrp="1"/>
          </p:cNvSpPr>
          <p:nvPr>
            <p:ph type="ftr" sz="quarter" idx="11"/>
          </p:nvPr>
        </p:nvSpPr>
        <p:spPr/>
        <p:txBody>
          <a:bodyPr/>
          <a:lstStyle/>
          <a:p>
            <a:pPr>
              <a:defRPr/>
            </a:pPr>
            <a:r>
              <a:rPr lang="en-US"/>
              <a:t>School on Kinetics and Dynamics of Chemical Reactions</a:t>
            </a:r>
            <a:endParaRPr lang="es-ES"/>
          </a:p>
        </p:txBody>
      </p:sp>
      <p:sp>
        <p:nvSpPr>
          <p:cNvPr id="9" name="Slide Number Placeholder 8"/>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3741072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s-ES" dirty="0"/>
              <a:t>Haga clic para modificar el estilo de título del patrón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CE19E004-DD34-44DC-9AB0-3959CE8B139E}"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3810214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Date Placeholder 2"/>
          <p:cNvSpPr>
            <a:spLocks noGrp="1"/>
          </p:cNvSpPr>
          <p:nvPr>
            <p:ph type="dt" sz="half" idx="10"/>
          </p:nvPr>
        </p:nvSpPr>
        <p:spPr/>
        <p:txBody>
          <a:bodyPr/>
          <a:lstStyle/>
          <a:p>
            <a:pPr>
              <a:defRPr/>
            </a:pPr>
            <a:fld id="{962F8D89-B0D8-4071-ACC9-ACB6019E684A}" type="datetime1">
              <a:rPr lang="en-US" smtClean="0"/>
              <a:t>4/6/2022</a:t>
            </a:fld>
            <a:endParaRPr lang="es-ES"/>
          </a:p>
        </p:txBody>
      </p:sp>
      <p:sp>
        <p:nvSpPr>
          <p:cNvPr id="5" name="Footer Placeholder 3"/>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4"/>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
        <p:nvSpPr>
          <p:cNvPr id="3" name="Título 2">
            <a:extLst>
              <a:ext uri="{FF2B5EF4-FFF2-40B4-BE49-F238E27FC236}">
                <a16:creationId xmlns:a16="http://schemas.microsoft.com/office/drawing/2014/main" id="{2FC02506-A6AF-49C1-8CFD-69013F53C074}"/>
              </a:ext>
            </a:extLst>
          </p:cNvPr>
          <p:cNvSpPr>
            <a:spLocks noGrp="1"/>
          </p:cNvSpPr>
          <p:nvPr>
            <p:ph type="title"/>
          </p:nvPr>
        </p:nvSpPr>
        <p:spPr/>
        <p:txBody>
          <a:bodyPr/>
          <a:lstStyle/>
          <a:p>
            <a:r>
              <a:rPr lang="es-ES" dirty="0"/>
              <a:t>Haga clic para modificar el estilo de título del patrón</a:t>
            </a:r>
            <a:endParaRPr lang="en-US" dirty="0"/>
          </a:p>
        </p:txBody>
      </p:sp>
    </p:spTree>
    <p:extLst>
      <p:ext uri="{BB962C8B-B14F-4D97-AF65-F5344CB8AC3E}">
        <p14:creationId xmlns:p14="http://schemas.microsoft.com/office/powerpoint/2010/main" val="423451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defRPr/>
            </a:pPr>
            <a:fld id="{F16ED7D8-7226-4BB0-A6BD-6ADAD5E9A11F}" type="datetime1">
              <a:rPr lang="en-US" smtClean="0"/>
              <a:t>4/6/2022</a:t>
            </a:fld>
            <a:endParaRPr lang="es-ES"/>
          </a:p>
        </p:txBody>
      </p:sp>
      <p:sp>
        <p:nvSpPr>
          <p:cNvPr id="5" name="Footer Placeholder 4"/>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5"/>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62864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fld id="{E8C7D1D4-0662-4F4D-B08A-437BED6B8A02}" type="datetime1">
              <a:rPr lang="en-US" smtClean="0"/>
              <a:t>4/6/2022</a:t>
            </a:fld>
            <a:endParaRPr lang="es-ES"/>
          </a:p>
        </p:txBody>
      </p:sp>
      <p:sp>
        <p:nvSpPr>
          <p:cNvPr id="5" name="Footer Placeholder 2"/>
          <p:cNvSpPr>
            <a:spLocks noGrp="1"/>
          </p:cNvSpPr>
          <p:nvPr>
            <p:ph type="ftr" sz="quarter" idx="11"/>
          </p:nvPr>
        </p:nvSpPr>
        <p:spPr/>
        <p:txBody>
          <a:bodyPr/>
          <a:lstStyle/>
          <a:p>
            <a:pPr>
              <a:defRPr/>
            </a:pPr>
            <a:r>
              <a:rPr lang="en-US"/>
              <a:t>School on Kinetics and Dynamics of Chemical Reactions</a:t>
            </a:r>
            <a:endParaRPr lang="es-ES"/>
          </a:p>
        </p:txBody>
      </p:sp>
      <p:sp>
        <p:nvSpPr>
          <p:cNvPr id="6" name="Slide Number Placeholder 3"/>
          <p:cNvSpPr>
            <a:spLocks noGrp="1"/>
          </p:cNvSpPr>
          <p:nvPr>
            <p:ph type="sldNum" sz="quarter" idx="12"/>
          </p:nvPr>
        </p:nvSpPr>
        <p:spPr/>
        <p:txBody>
          <a:body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177529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1.jpe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fld id="{7C795CC4-B546-42C5-9EF1-A378594947E7}" type="datetime1">
              <a:rPr lang="en-US" smtClean="0"/>
              <a:t>4/6/2022</a:t>
            </a:fld>
            <a:endParaRPr lang="es-E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r>
              <a:rPr lang="en-US"/>
              <a:t>School on Kinetics and Dynamics of Chemical Reactions</a:t>
            </a:r>
            <a:endParaRPr lang="es-E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a:defRPr/>
            </a:pPr>
            <a:fld id="{C2C8267B-4F8A-4911-9C8F-5F47E6244A98}" type="slidenum">
              <a:rPr lang="en-US" altLang="en-US" smtClean="0"/>
              <a:pPr>
                <a:defRPr/>
              </a:pPr>
              <a:t>‹Nº›</a:t>
            </a:fld>
            <a:endParaRPr lang="en-US" altLang="en-US"/>
          </a:p>
        </p:txBody>
      </p:sp>
    </p:spTree>
    <p:extLst>
      <p:ext uri="{BB962C8B-B14F-4D97-AF65-F5344CB8AC3E}">
        <p14:creationId xmlns:p14="http://schemas.microsoft.com/office/powerpoint/2010/main" val="14216161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701" r:id="rId6"/>
    <p:sldLayoutId id="2147483696" r:id="rId7"/>
    <p:sldLayoutId id="2147483702" r:id="rId8"/>
    <p:sldLayoutId id="2147483697" r:id="rId9"/>
    <p:sldLayoutId id="2147483698" r:id="rId10"/>
    <p:sldLayoutId id="2147483699" r:id="rId11"/>
    <p:sldLayoutId id="2147483700" r:id="rId12"/>
    <p:sldLayoutId id="2147483703" r:id="rId13"/>
    <p:sldLayoutId id="2147483704" r:id="rId14"/>
    <p:sldLayoutId id="2147483705" r:id="rId15"/>
    <p:sldLayoutId id="2147483706" r:id="rId16"/>
    <p:sldLayoutId id="2147483707" r:id="rId17"/>
  </p:sldLayoutIdLst>
  <p:hf hdr="0"/>
  <p:txStyles>
    <p:titleStyle>
      <a:lvl1pPr algn="l" defTabSz="457207" rtl="0" eaLnBrk="1" latinLnBrk="0" hangingPunct="1">
        <a:spcBef>
          <a:spcPct val="0"/>
        </a:spcBef>
        <a:buNone/>
        <a:defRPr sz="2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500E06D-F5AC-4AB7-9BD2-B96F84891451}"/>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DFBB8AC5-4664-4E63-8B6E-B3ADBA9CC16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7F1F4CE0-29C5-4A57-954F-86D8E25C4598}"/>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C5DF2-C4FF-448F-8BA9-63357A4C1C05}" type="datetime1">
              <a:rPr lang="en-US" smtClean="0"/>
              <a:t>4/6/2022</a:t>
            </a:fld>
            <a:endParaRPr lang="en-US"/>
          </a:p>
        </p:txBody>
      </p:sp>
      <p:sp>
        <p:nvSpPr>
          <p:cNvPr id="5" name="Marcador de pie de página 4">
            <a:extLst>
              <a:ext uri="{FF2B5EF4-FFF2-40B4-BE49-F238E27FC236}">
                <a16:creationId xmlns:a16="http://schemas.microsoft.com/office/drawing/2014/main" id="{94AB2E8E-AC3D-4092-B627-DE8A472510E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E48657C7-7DCF-4167-8F4B-71D23D3E9FE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DBE736-F7C1-4854-8692-370029CA112D}" type="slidenum">
              <a:rPr lang="en-US" smtClean="0"/>
              <a:t>‹Nº›</a:t>
            </a:fld>
            <a:endParaRPr lang="en-US"/>
          </a:p>
        </p:txBody>
      </p:sp>
    </p:spTree>
    <p:extLst>
      <p:ext uri="{BB962C8B-B14F-4D97-AF65-F5344CB8AC3E}">
        <p14:creationId xmlns:p14="http://schemas.microsoft.com/office/powerpoint/2010/main" val="380997076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9CE3553-F559-42D7-9967-1DEE74671818}"/>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0B67D14-66A8-42D3-8490-978A9C8A749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B7A314E-5D53-4437-8935-FF03B18F6717}"/>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A4137-69D5-4689-BFCC-10A3495A3E98}" type="datetime1">
              <a:rPr lang="en-US" smtClean="0"/>
              <a:t>4/6/2022</a:t>
            </a:fld>
            <a:endParaRPr lang="en-US"/>
          </a:p>
        </p:txBody>
      </p:sp>
      <p:sp>
        <p:nvSpPr>
          <p:cNvPr id="5" name="Marcador de pie de página 4">
            <a:extLst>
              <a:ext uri="{FF2B5EF4-FFF2-40B4-BE49-F238E27FC236}">
                <a16:creationId xmlns:a16="http://schemas.microsoft.com/office/drawing/2014/main" id="{9EDBF3F3-0E3E-4B2E-A9C1-5B5A0E9FF15D}"/>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School on Kinetics and Dynamics of Chemical Reactions</a:t>
            </a:r>
          </a:p>
        </p:txBody>
      </p:sp>
      <p:sp>
        <p:nvSpPr>
          <p:cNvPr id="6" name="Marcador de número de diapositiva 5">
            <a:extLst>
              <a:ext uri="{FF2B5EF4-FFF2-40B4-BE49-F238E27FC236}">
                <a16:creationId xmlns:a16="http://schemas.microsoft.com/office/drawing/2014/main" id="{40A78C19-418A-4CCE-95FD-2E2E2C482411}"/>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9825C-C96F-497E-832E-9A4BB9F0089C}" type="slidenum">
              <a:rPr lang="en-US" smtClean="0"/>
              <a:t>‹Nº›</a:t>
            </a:fld>
            <a:endParaRPr lang="en-US"/>
          </a:p>
        </p:txBody>
      </p:sp>
    </p:spTree>
    <p:extLst>
      <p:ext uri="{BB962C8B-B14F-4D97-AF65-F5344CB8AC3E}">
        <p14:creationId xmlns:p14="http://schemas.microsoft.com/office/powerpoint/2010/main" val="27010125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customXml" Target="../ink/ink9.xml"/><Relationship Id="rId3" Type="http://schemas.openxmlformats.org/officeDocument/2006/relationships/image" Target="../media/image13.emf"/><Relationship Id="rId7" Type="http://schemas.openxmlformats.org/officeDocument/2006/relationships/image" Target="../media/image90.png"/><Relationship Id="rId12" Type="http://schemas.openxmlformats.org/officeDocument/2006/relationships/customXml" Target="../ink/ink5.xml"/><Relationship Id="rId17" Type="http://schemas.openxmlformats.org/officeDocument/2006/relationships/image" Target="../media/image130.png"/><Relationship Id="rId2" Type="http://schemas.openxmlformats.org/officeDocument/2006/relationships/notesSlide" Target="../notesSlides/notesSlide14.xml"/><Relationship Id="rId16" Type="http://schemas.openxmlformats.org/officeDocument/2006/relationships/customXml" Target="../ink/ink8.xml"/><Relationship Id="rId20"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110.png"/><Relationship Id="rId5" Type="http://schemas.openxmlformats.org/officeDocument/2006/relationships/image" Target="../media/image80.png"/><Relationship Id="rId15"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customXml" Target="../ink/ink10.xml"/><Relationship Id="rId4" Type="http://schemas.openxmlformats.org/officeDocument/2006/relationships/customXml" Target="../ink/ink1.xml"/><Relationship Id="rId9" Type="http://schemas.openxmlformats.org/officeDocument/2006/relationships/image" Target="../media/image100.png"/><Relationship Id="rId14" Type="http://schemas.openxmlformats.org/officeDocument/2006/relationships/customXml" Target="../ink/ink7.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3.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4.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rxnkin.usc.es/amk" TargetMode="External"/><Relationship Id="rId7" Type="http://schemas.openxmlformats.org/officeDocument/2006/relationships/hyperlink" Target="file:///C:\Users\emilio\OneDrive\Escritorio\network_NH2Level2.html"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oleObject" Target="file:///C:\Users\emilio\OneDrive\Escritorio\ideal_gas.html" TargetMode="External"/><Relationship Id="rId5" Type="http://schemas.openxmlformats.org/officeDocument/2006/relationships/image" Target="../media/image17.wmf"/><Relationship Id="rId4" Type="http://schemas.openxmlformats.org/officeDocument/2006/relationships/oleObject" Target="file:///C:\Users\emilio\OneDrive%20-%20Universidade%20de%20Santiago%20de%20Compostela\Documentos\Docencia\Grado_Quimica\QFIV\English\Lectures\Notebooks_and_stuff\ideal_gas.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customXml" Target="../ink/ink13.xml"/><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customXml" Target="../ink/ink11.xml"/><Relationship Id="rId12" Type="http://schemas.openxmlformats.org/officeDocument/2006/relationships/image" Target="../media/image540.png"/><Relationship Id="rId2" Type="http://schemas.openxmlformats.org/officeDocument/2006/relationships/notesSlide" Target="../notesSlides/notesSlide27.xml"/><Relationship Id="rId16"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oleObject" Target="file:///C:\Users\emilio\OneDrive\Escritorio\ideal_gas.html" TargetMode="External"/><Relationship Id="rId15" Type="http://schemas.openxmlformats.org/officeDocument/2006/relationships/customXml" Target="../ink/ink14.xml"/><Relationship Id="rId4" Type="http://schemas.openxmlformats.org/officeDocument/2006/relationships/image" Target="../media/image17.wmf"/><Relationship Id="rId9" Type="http://schemas.openxmlformats.org/officeDocument/2006/relationships/customXml" Target="../ink/ink12.xml"/><Relationship Id="rId1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hyperlink" Target="https://rxnkin.usc.es/index.php/AutoMeKin"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3" Type="http://schemas.openxmlformats.org/officeDocument/2006/relationships/image" Target="../media/image320.png"/><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customXml" Target="../ink/ink16.xml"/><Relationship Id="rId5" Type="http://schemas.openxmlformats.org/officeDocument/2006/relationships/image" Target="../media/image280.png"/><Relationship Id="rId15" Type="http://schemas.openxmlformats.org/officeDocument/2006/relationships/customXml" Target="../ink/ink19.xml"/><Relationship Id="rId10" Type="http://schemas.openxmlformats.org/officeDocument/2006/relationships/customXml" Target="../ink/ink17.xml"/><Relationship Id="rId4" Type="http://schemas.openxmlformats.org/officeDocument/2006/relationships/customXml" Target="../ink/ink15.xml"/><Relationship Id="rId9" Type="http://schemas.openxmlformats.org/officeDocument/2006/relationships/image" Target="../media/image300.png"/><Relationship Id="rId14" Type="http://schemas.openxmlformats.org/officeDocument/2006/relationships/customXml" Target="../ink/ink18.xml"/></Relationships>
</file>

<file path=ppt/slides/_rels/slide31.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32.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33.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34.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6.jp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35.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36.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9.emf"/><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20.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oleObject" Target="file:///C:\Users\emilio\OneDrive\Escritorio\ideal_gas.html" TargetMode="External"/><Relationship Id="rId5" Type="http://schemas.openxmlformats.org/officeDocument/2006/relationships/image" Target="../media/image17.wmf"/><Relationship Id="rId4" Type="http://schemas.openxmlformats.org/officeDocument/2006/relationships/oleObject" Target="file:///C:\Users\emilio\OneDrive%20-%20Universidade%20de%20Santiago%20de%20Compostela\Documentos\Docencia\Grado_Quimica\QFIV\English\Lectures\Notebooks_and_stuff\ideal_gas.html" TargetMode="External"/></Relationships>
</file>

<file path=ppt/slides/_rels/slide38.xml.rels><?xml version="1.0" encoding="UTF-8" standalone="yes"?>
<Relationships xmlns="http://schemas.openxmlformats.org/package/2006/relationships"><Relationship Id="rId3" Type="http://schemas.openxmlformats.org/officeDocument/2006/relationships/oleObject" Target="file:///C:\Users\emilio\OneDrive%20-%20Universidade%20de%20Santiago%20de%20Compostela\Documentos\Docencia\Grado_Quimica\QFIV\English\Lectures\Notebooks_and_stuff\ideal_gas.html" TargetMode="External"/><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oleObject" Target="file:///C:\Users\emilio\OneDrive\Escritorio\ideal_gas.html" TargetMode="External"/><Relationship Id="rId4" Type="http://schemas.openxmlformats.org/officeDocument/2006/relationships/image" Target="../media/image17.w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4D26D-8F69-4576-8169-E5BB349C0880}"/>
              </a:ext>
            </a:extLst>
          </p:cNvPr>
          <p:cNvSpPr>
            <a:spLocks noGrp="1"/>
          </p:cNvSpPr>
          <p:nvPr>
            <p:ph type="ctrTitle"/>
          </p:nvPr>
        </p:nvSpPr>
        <p:spPr/>
        <p:txBody>
          <a:bodyPr/>
          <a:lstStyle/>
          <a:p>
            <a:r>
              <a:rPr lang="en-US" sz="4000" dirty="0">
                <a:solidFill>
                  <a:srgbClr val="002060"/>
                </a:solidFill>
              </a:rPr>
              <a:t>Automated reaction discovery through reactive MD simulations</a:t>
            </a:r>
            <a:endParaRPr lang="en-US" sz="4000" dirty="0"/>
          </a:p>
        </p:txBody>
      </p:sp>
      <p:sp>
        <p:nvSpPr>
          <p:cNvPr id="3" name="Subtítulo 2">
            <a:extLst>
              <a:ext uri="{FF2B5EF4-FFF2-40B4-BE49-F238E27FC236}">
                <a16:creationId xmlns:a16="http://schemas.microsoft.com/office/drawing/2014/main" id="{9A11AE3D-3C86-4D85-821B-C3A843F5B5F4}"/>
              </a:ext>
            </a:extLst>
          </p:cNvPr>
          <p:cNvSpPr>
            <a:spLocks noGrp="1"/>
          </p:cNvSpPr>
          <p:nvPr>
            <p:ph type="subTitle" idx="1"/>
          </p:nvPr>
        </p:nvSpPr>
        <p:spPr/>
        <p:txBody>
          <a:bodyPr>
            <a:normAutofit fontScale="47500" lnSpcReduction="20000"/>
          </a:bodyPr>
          <a:lstStyle/>
          <a:p>
            <a:pPr>
              <a:lnSpc>
                <a:spcPct val="120000"/>
              </a:lnSpc>
              <a:spcBef>
                <a:spcPts val="0"/>
              </a:spcBef>
            </a:pPr>
            <a:r>
              <a:rPr lang="en-US" sz="2000" b="1" dirty="0">
                <a:solidFill>
                  <a:schemeClr val="tx1"/>
                </a:solidFill>
              </a:rPr>
              <a:t>Emilio Martinez </a:t>
            </a:r>
            <a:r>
              <a:rPr lang="en-US" sz="2000" b="1" dirty="0" err="1">
                <a:solidFill>
                  <a:schemeClr val="tx1"/>
                </a:solidFill>
              </a:rPr>
              <a:t>nuñez</a:t>
            </a:r>
            <a:endParaRPr lang="en-US" sz="2000" b="1" dirty="0">
              <a:solidFill>
                <a:schemeClr val="tx1"/>
              </a:solidFill>
            </a:endParaRPr>
          </a:p>
          <a:p>
            <a:pPr>
              <a:lnSpc>
                <a:spcPct val="120000"/>
              </a:lnSpc>
              <a:spcBef>
                <a:spcPts val="0"/>
              </a:spcBef>
            </a:pPr>
            <a:r>
              <a:rPr lang="en-US" sz="2000" dirty="0" err="1">
                <a:solidFill>
                  <a:schemeClr val="tx1"/>
                </a:solidFill>
              </a:rPr>
              <a:t>Departamento</a:t>
            </a:r>
            <a:r>
              <a:rPr lang="en-US" sz="2000" dirty="0">
                <a:solidFill>
                  <a:schemeClr val="tx1"/>
                </a:solidFill>
              </a:rPr>
              <a:t> de Química </a:t>
            </a:r>
            <a:r>
              <a:rPr lang="en-US" sz="2000" dirty="0" err="1">
                <a:solidFill>
                  <a:schemeClr val="tx1"/>
                </a:solidFill>
              </a:rPr>
              <a:t>Física</a:t>
            </a:r>
            <a:endParaRPr lang="en-US" sz="2000" dirty="0">
              <a:solidFill>
                <a:schemeClr val="tx1"/>
              </a:solidFill>
            </a:endParaRPr>
          </a:p>
          <a:p>
            <a:pPr>
              <a:lnSpc>
                <a:spcPct val="120000"/>
              </a:lnSpc>
              <a:spcBef>
                <a:spcPts val="0"/>
              </a:spcBef>
            </a:pPr>
            <a:r>
              <a:rPr lang="en-US" sz="2000" dirty="0" err="1">
                <a:solidFill>
                  <a:schemeClr val="tx1"/>
                </a:solidFill>
              </a:rPr>
              <a:t>Universidade</a:t>
            </a:r>
            <a:r>
              <a:rPr lang="en-US" sz="2000" dirty="0">
                <a:solidFill>
                  <a:schemeClr val="tx1"/>
                </a:solidFill>
              </a:rPr>
              <a:t> de Santiago de Compostela</a:t>
            </a:r>
          </a:p>
          <a:p>
            <a:pPr>
              <a:lnSpc>
                <a:spcPct val="120000"/>
              </a:lnSpc>
              <a:spcBef>
                <a:spcPts val="0"/>
              </a:spcBef>
            </a:pPr>
            <a:r>
              <a:rPr lang="en-US" dirty="0">
                <a:solidFill>
                  <a:schemeClr val="tx1"/>
                </a:solidFill>
              </a:rPr>
              <a:t>SPAIN</a:t>
            </a:r>
          </a:p>
          <a:p>
            <a:pPr>
              <a:lnSpc>
                <a:spcPct val="120000"/>
              </a:lnSpc>
              <a:spcBef>
                <a:spcPts val="0"/>
              </a:spcBef>
            </a:pPr>
            <a:r>
              <a:rPr lang="en-US" sz="2000" dirty="0">
                <a:solidFill>
                  <a:schemeClr val="tx1"/>
                </a:solidFill>
              </a:rPr>
              <a:t>Emilio.nunez@usc.es</a:t>
            </a:r>
          </a:p>
          <a:p>
            <a:endParaRPr lang="en-US" dirty="0"/>
          </a:p>
        </p:txBody>
      </p:sp>
      <p:pic>
        <p:nvPicPr>
          <p:cNvPr id="4" name="Imagen 3" descr="Logotipo&#10;&#10;Descripción generada automáticamente">
            <a:extLst>
              <a:ext uri="{FF2B5EF4-FFF2-40B4-BE49-F238E27FC236}">
                <a16:creationId xmlns:a16="http://schemas.microsoft.com/office/drawing/2014/main" id="{6F0371A8-46EB-4827-BD5B-7DD3C16B8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43"/>
            <a:ext cx="1676400" cy="108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985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Basic concepts of chemical kinetics VII</a:t>
            </a:r>
            <a:endParaRPr lang="en-US"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066800"/>
                <a:ext cx="7020900" cy="576262"/>
              </a:xfrm>
            </p:spPr>
            <p:txBody>
              <a:bodyPr/>
              <a:lstStyle/>
              <a:p>
                <a:pPr algn="just">
                  <a:buClrTx/>
                </a:pPr>
                <a:r>
                  <a:rPr lang="es-ES" altLang="es-ES" sz="1500" b="1" dirty="0" err="1">
                    <a:solidFill>
                      <a:schemeClr val="tx1"/>
                    </a:solidFill>
                  </a:rPr>
                  <a:t>Dependence</a:t>
                </a:r>
                <a:r>
                  <a:rPr lang="es-ES" altLang="es-ES" sz="1500" b="1" dirty="0">
                    <a:solidFill>
                      <a:schemeClr val="tx1"/>
                    </a:solidFill>
                  </a:rPr>
                  <a:t> </a:t>
                </a:r>
                <a:r>
                  <a:rPr lang="es-ES" altLang="es-ES" sz="1500" b="1" dirty="0" err="1">
                    <a:solidFill>
                      <a:schemeClr val="tx1"/>
                    </a:solidFill>
                  </a:rPr>
                  <a:t>of</a:t>
                </a:r>
                <a:r>
                  <a:rPr lang="es-ES" altLang="es-ES" sz="1500" b="1" dirty="0">
                    <a:solidFill>
                      <a:schemeClr val="tx1"/>
                    </a:solidFill>
                  </a:rPr>
                  <a:t> </a:t>
                </a:r>
                <a14:m>
                  <m:oMath xmlns:m="http://schemas.openxmlformats.org/officeDocument/2006/math">
                    <m:r>
                      <a:rPr lang="es-ES" altLang="es-ES" sz="1500" b="1" i="1" dirty="0" smtClean="0">
                        <a:solidFill>
                          <a:schemeClr val="tx1"/>
                        </a:solidFill>
                        <a:latin typeface="Cambria Math" panose="02040503050406030204" pitchFamily="18" charset="0"/>
                      </a:rPr>
                      <m:t>𝒌</m:t>
                    </m:r>
                  </m:oMath>
                </a14:m>
                <a:r>
                  <a:rPr lang="es-ES" altLang="es-ES" sz="1500" b="1" dirty="0">
                    <a:solidFill>
                      <a:schemeClr val="tx1"/>
                    </a:solidFill>
                  </a:rPr>
                  <a:t> </a:t>
                </a:r>
                <a:r>
                  <a:rPr lang="es-ES" altLang="es-ES" sz="1500" b="1" dirty="0" err="1">
                    <a:solidFill>
                      <a:schemeClr val="tx1"/>
                    </a:solidFill>
                  </a:rPr>
                  <a:t>on</a:t>
                </a:r>
                <a:r>
                  <a:rPr lang="es-ES" altLang="es-ES" sz="1500" b="1" dirty="0">
                    <a:solidFill>
                      <a:schemeClr val="tx1"/>
                    </a:solidFill>
                  </a:rPr>
                  <a:t> </a:t>
                </a:r>
                <a14:m>
                  <m:oMath xmlns:m="http://schemas.openxmlformats.org/officeDocument/2006/math">
                    <m:r>
                      <a:rPr lang="es-ES" altLang="es-ES" sz="1500" b="1" i="1" dirty="0" smtClean="0">
                        <a:solidFill>
                          <a:schemeClr val="tx1"/>
                        </a:solidFill>
                        <a:latin typeface="Cambria Math" panose="02040503050406030204" pitchFamily="18" charset="0"/>
                      </a:rPr>
                      <m:t>𝑻</m:t>
                    </m:r>
                  </m:oMath>
                </a14:m>
                <a:endParaRPr lang="es-ES" altLang="es-ES" sz="1500" b="1" dirty="0">
                  <a:solidFill>
                    <a:schemeClr val="tx1"/>
                  </a:solidFill>
                </a:endParaRPr>
              </a:p>
            </p:txBody>
          </p:sp>
        </mc:Choice>
        <mc:Fallback xmlns="">
          <p:sp>
            <p:nvSpPr>
              <p:cNvPr id="3" name="Marcador de texto 2">
                <a:extLst>
                  <a:ext uri="{FF2B5EF4-FFF2-40B4-BE49-F238E27FC236}">
                    <a16:creationId xmlns:a16="http://schemas.microsoft.com/office/drawing/2014/main" id="{DEFB286A-4429-46BF-BD6A-87A0DF15A054}"/>
                  </a:ext>
                </a:extLst>
              </p:cNvPr>
              <p:cNvSpPr>
                <a:spLocks noGrp="1" noRot="1" noChangeAspect="1" noMove="1" noResize="1" noEditPoints="1" noAdjustHandles="1" noChangeArrowheads="1" noChangeShapeType="1" noTextEdit="1"/>
              </p:cNvSpPr>
              <p:nvPr>
                <p:ph type="body" idx="1"/>
              </p:nvPr>
            </p:nvSpPr>
            <p:spPr>
              <a:xfrm>
                <a:off x="827700" y="1066800"/>
                <a:ext cx="7020900" cy="576262"/>
              </a:xfrm>
              <a:blipFill>
                <a:blip r:embed="rId3"/>
                <a:stretch>
                  <a:fillRect l="-347" b="-12632"/>
                </a:stretch>
              </a:blipFill>
            </p:spPr>
            <p:txBody>
              <a:bodyPr/>
              <a:lstStyle/>
              <a:p>
                <a:r>
                  <a:rPr lang="en-US">
                    <a:noFill/>
                  </a:rPr>
                  <a:t> </a:t>
                </a:r>
              </a:p>
            </p:txBody>
          </p:sp>
        </mc:Fallback>
      </mc:AlternateContent>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19" name="Marcador de número de diapositiva 18">
            <a:extLst>
              <a:ext uri="{FF2B5EF4-FFF2-40B4-BE49-F238E27FC236}">
                <a16:creationId xmlns:a16="http://schemas.microsoft.com/office/drawing/2014/main" id="{D2884025-5B30-496F-A766-330AD499297B}"/>
              </a:ext>
            </a:extLst>
          </p:cNvPr>
          <p:cNvSpPr>
            <a:spLocks noGrp="1"/>
          </p:cNvSpPr>
          <p:nvPr>
            <p:ph type="sldNum" sz="quarter" idx="12"/>
          </p:nvPr>
        </p:nvSpPr>
        <p:spPr/>
        <p:txBody>
          <a:bodyPr/>
          <a:lstStyle/>
          <a:p>
            <a:pPr>
              <a:defRPr/>
            </a:pPr>
            <a:fld id="{C2C8267B-4F8A-4911-9C8F-5F47E6244A98}" type="slidenum">
              <a:rPr lang="en-US" altLang="en-US" smtClean="0"/>
              <a:pPr>
                <a:defRPr/>
              </a:pPr>
              <a:t>10</a:t>
            </a:fld>
            <a:endParaRPr lang="en-US" altLang="en-US"/>
          </a:p>
        </p:txBody>
      </p:sp>
      <p:sp>
        <p:nvSpPr>
          <p:cNvPr id="4" name="Marcador de fecha 3">
            <a:extLst>
              <a:ext uri="{FF2B5EF4-FFF2-40B4-BE49-F238E27FC236}">
                <a16:creationId xmlns:a16="http://schemas.microsoft.com/office/drawing/2014/main" id="{7E571DDF-C0D0-4EFE-863A-BFA3D186E14E}"/>
              </a:ext>
            </a:extLst>
          </p:cNvPr>
          <p:cNvSpPr>
            <a:spLocks noGrp="1"/>
          </p:cNvSpPr>
          <p:nvPr>
            <p:ph type="dt" sz="half" idx="10"/>
          </p:nvPr>
        </p:nvSpPr>
        <p:spPr/>
        <p:txBody>
          <a:bodyPr/>
          <a:lstStyle/>
          <a:p>
            <a:pPr>
              <a:defRPr/>
            </a:pPr>
            <a:fld id="{C21DF3D8-C324-41C4-8A6F-75F3703C0276}" type="datetime1">
              <a:rPr lang="en-US" smtClean="0"/>
              <a:t>4/6/2022</a:t>
            </a:fld>
            <a:endParaRPr lang="es-ES"/>
          </a:p>
        </p:txBody>
      </p:sp>
      <p:pic>
        <p:nvPicPr>
          <p:cNvPr id="10" name="Marcador de contenido 9">
            <a:extLst>
              <a:ext uri="{FF2B5EF4-FFF2-40B4-BE49-F238E27FC236}">
                <a16:creationId xmlns:a16="http://schemas.microsoft.com/office/drawing/2014/main" id="{8A9FFCA6-7E30-49AC-90A5-8A3B4911B9B4}"/>
              </a:ext>
            </a:extLst>
          </p:cNvPr>
          <p:cNvPicPr>
            <a:picLocks noGrp="1" noChangeAspect="1"/>
          </p:cNvPicPr>
          <p:nvPr>
            <p:ph sz="half" idx="2"/>
          </p:nvPr>
        </p:nvPicPr>
        <p:blipFill>
          <a:blip r:embed="rId4"/>
          <a:srcRect/>
          <a:stretch/>
        </p:blipFill>
        <p:spPr>
          <a:xfrm>
            <a:off x="914307" y="2225640"/>
            <a:ext cx="5029293" cy="3198360"/>
          </a:xfrm>
          <a:solidFill>
            <a:schemeClr val="bg1"/>
          </a:solidFill>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325620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Basic concepts of chemical kinetics VIII</a:t>
            </a:r>
            <a:endParaRPr lang="en-US"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066800"/>
                <a:ext cx="7020900" cy="576262"/>
              </a:xfrm>
            </p:spPr>
            <p:txBody>
              <a:bodyPr/>
              <a:lstStyle/>
              <a:p>
                <a:pPr algn="just">
                  <a:buClrTx/>
                </a:pPr>
                <a:r>
                  <a:rPr lang="es-ES" altLang="es-ES" sz="1500" b="1" dirty="0">
                    <a:solidFill>
                      <a:schemeClr val="tx1"/>
                    </a:solidFill>
                  </a:rPr>
                  <a:t>Dependence </a:t>
                </a:r>
                <a:r>
                  <a:rPr lang="es-ES" altLang="es-ES" sz="1500" b="1" dirty="0" err="1">
                    <a:solidFill>
                      <a:schemeClr val="tx1"/>
                    </a:solidFill>
                  </a:rPr>
                  <a:t>of</a:t>
                </a:r>
                <a:r>
                  <a:rPr lang="es-ES" altLang="es-ES" sz="1500" b="1" dirty="0">
                    <a:solidFill>
                      <a:schemeClr val="tx1"/>
                    </a:solidFill>
                  </a:rPr>
                  <a:t> </a:t>
                </a:r>
                <a14:m>
                  <m:oMath xmlns:m="http://schemas.openxmlformats.org/officeDocument/2006/math">
                    <m:r>
                      <a:rPr lang="es-ES" altLang="es-ES" sz="1500" b="1" i="1" dirty="0" smtClean="0">
                        <a:solidFill>
                          <a:schemeClr val="tx1"/>
                        </a:solidFill>
                        <a:latin typeface="Cambria Math" panose="02040503050406030204" pitchFamily="18" charset="0"/>
                      </a:rPr>
                      <m:t>𝒌</m:t>
                    </m:r>
                  </m:oMath>
                </a14:m>
                <a:r>
                  <a:rPr lang="es-ES" altLang="es-ES" sz="1500" b="1" dirty="0">
                    <a:solidFill>
                      <a:schemeClr val="tx1"/>
                    </a:solidFill>
                  </a:rPr>
                  <a:t> </a:t>
                </a:r>
                <a:r>
                  <a:rPr lang="es-ES" altLang="es-ES" sz="1500" b="1" dirty="0" err="1">
                    <a:solidFill>
                      <a:schemeClr val="tx1"/>
                    </a:solidFill>
                  </a:rPr>
                  <a:t>on</a:t>
                </a:r>
                <a:r>
                  <a:rPr lang="es-ES" altLang="es-ES" sz="1500" b="1" dirty="0">
                    <a:solidFill>
                      <a:schemeClr val="tx1"/>
                    </a:solidFill>
                  </a:rPr>
                  <a:t> </a:t>
                </a:r>
                <a14:m>
                  <m:oMath xmlns:m="http://schemas.openxmlformats.org/officeDocument/2006/math">
                    <m:r>
                      <a:rPr lang="es-ES" altLang="es-ES" sz="1500" b="1" i="1" smtClean="0">
                        <a:solidFill>
                          <a:schemeClr val="tx1"/>
                        </a:solidFill>
                        <a:latin typeface="Cambria Math" panose="02040503050406030204" pitchFamily="18" charset="0"/>
                      </a:rPr>
                      <m:t>𝒑</m:t>
                    </m:r>
                  </m:oMath>
                </a14:m>
                <a:endParaRPr lang="es-ES" altLang="es-ES" sz="1500" b="1" dirty="0">
                  <a:solidFill>
                    <a:schemeClr val="tx1"/>
                  </a:solidFill>
                </a:endParaRPr>
              </a:p>
              <a:p>
                <a:pPr algn="just">
                  <a:buClrTx/>
                </a:pPr>
                <a:r>
                  <a:rPr lang="es-ES" altLang="es-ES" sz="1500" dirty="0">
                    <a:solidFill>
                      <a:schemeClr val="tx1"/>
                    </a:solidFill>
                  </a:rPr>
                  <a:t>In general, </a:t>
                </a:r>
                <a:r>
                  <a:rPr lang="es-ES" altLang="es-ES" sz="1500" dirty="0" err="1">
                    <a:solidFill>
                      <a:schemeClr val="tx1"/>
                    </a:solidFill>
                  </a:rPr>
                  <a:t>only</a:t>
                </a:r>
                <a:r>
                  <a:rPr lang="es-ES" altLang="es-ES" sz="1500" dirty="0">
                    <a:solidFill>
                      <a:schemeClr val="tx1"/>
                    </a:solidFill>
                  </a:rPr>
                  <a:t> </a:t>
                </a:r>
                <a:r>
                  <a:rPr lang="es-ES" altLang="es-ES" sz="1500" dirty="0" err="1">
                    <a:solidFill>
                      <a:schemeClr val="tx1"/>
                    </a:solidFill>
                  </a:rPr>
                  <a:t>important</a:t>
                </a:r>
                <a:r>
                  <a:rPr lang="es-ES" altLang="es-ES" sz="1500" dirty="0">
                    <a:solidFill>
                      <a:schemeClr val="tx1"/>
                    </a:solidFill>
                  </a:rPr>
                  <a:t> </a:t>
                </a:r>
                <a:r>
                  <a:rPr lang="es-ES" altLang="es-ES" sz="1500" dirty="0" err="1">
                    <a:solidFill>
                      <a:schemeClr val="tx1"/>
                    </a:solidFill>
                  </a:rPr>
                  <a:t>for</a:t>
                </a:r>
                <a:r>
                  <a:rPr lang="es-ES" altLang="es-ES" sz="1500" dirty="0">
                    <a:solidFill>
                      <a:schemeClr val="tx1"/>
                    </a:solidFill>
                  </a:rPr>
                  <a:t> gas-</a:t>
                </a:r>
                <a:r>
                  <a:rPr lang="es-ES" altLang="es-ES" sz="1500" dirty="0" err="1">
                    <a:solidFill>
                      <a:schemeClr val="tx1"/>
                    </a:solidFill>
                  </a:rPr>
                  <a:t>phase</a:t>
                </a:r>
                <a:r>
                  <a:rPr lang="es-ES" altLang="es-ES" sz="1500" dirty="0">
                    <a:solidFill>
                      <a:schemeClr val="tx1"/>
                    </a:solidFill>
                  </a:rPr>
                  <a:t> unimolecular </a:t>
                </a:r>
                <a:r>
                  <a:rPr lang="es-ES" altLang="es-ES" sz="1500" dirty="0" err="1">
                    <a:solidFill>
                      <a:schemeClr val="tx1"/>
                    </a:solidFill>
                  </a:rPr>
                  <a:t>reactions</a:t>
                </a:r>
                <a:endParaRPr lang="es-ES" altLang="es-ES" sz="1500" dirty="0">
                  <a:solidFill>
                    <a:schemeClr val="tx1"/>
                  </a:solidFill>
                </a:endParaRPr>
              </a:p>
            </p:txBody>
          </p:sp>
        </mc:Choice>
        <mc:Fallback xmlns="">
          <p:sp>
            <p:nvSpPr>
              <p:cNvPr id="3" name="Marcador de texto 2">
                <a:extLst>
                  <a:ext uri="{FF2B5EF4-FFF2-40B4-BE49-F238E27FC236}">
                    <a16:creationId xmlns:a16="http://schemas.microsoft.com/office/drawing/2014/main" id="{DEFB286A-4429-46BF-BD6A-87A0DF15A054}"/>
                  </a:ext>
                </a:extLst>
              </p:cNvPr>
              <p:cNvSpPr>
                <a:spLocks noGrp="1" noRot="1" noChangeAspect="1" noMove="1" noResize="1" noEditPoints="1" noAdjustHandles="1" noChangeArrowheads="1" noChangeShapeType="1" noTextEdit="1"/>
              </p:cNvSpPr>
              <p:nvPr>
                <p:ph type="body" idx="1"/>
              </p:nvPr>
            </p:nvSpPr>
            <p:spPr>
              <a:xfrm>
                <a:off x="827700" y="1066800"/>
                <a:ext cx="7020900" cy="576262"/>
              </a:xfrm>
              <a:blipFill>
                <a:blip r:embed="rId3"/>
                <a:stretch>
                  <a:fillRect l="-347" t="-18947" b="-11579"/>
                </a:stretch>
              </a:blipFill>
            </p:spPr>
            <p:txBody>
              <a:bodyPr/>
              <a:lstStyle/>
              <a:p>
                <a:r>
                  <a:rPr lang="en-US">
                    <a:noFill/>
                  </a:rPr>
                  <a:t> </a:t>
                </a:r>
              </a:p>
            </p:txBody>
          </p:sp>
        </mc:Fallback>
      </mc:AlternateContent>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19" name="Marcador de número de diapositiva 18">
            <a:extLst>
              <a:ext uri="{FF2B5EF4-FFF2-40B4-BE49-F238E27FC236}">
                <a16:creationId xmlns:a16="http://schemas.microsoft.com/office/drawing/2014/main" id="{D2884025-5B30-496F-A766-330AD499297B}"/>
              </a:ext>
            </a:extLst>
          </p:cNvPr>
          <p:cNvSpPr>
            <a:spLocks noGrp="1"/>
          </p:cNvSpPr>
          <p:nvPr>
            <p:ph type="sldNum" sz="quarter" idx="12"/>
          </p:nvPr>
        </p:nvSpPr>
        <p:spPr/>
        <p:txBody>
          <a:bodyPr/>
          <a:lstStyle/>
          <a:p>
            <a:pPr>
              <a:defRPr/>
            </a:pPr>
            <a:fld id="{C2C8267B-4F8A-4911-9C8F-5F47E6244A98}" type="slidenum">
              <a:rPr lang="en-US" altLang="en-US" smtClean="0"/>
              <a:pPr>
                <a:defRPr/>
              </a:pPr>
              <a:t>11</a:t>
            </a:fld>
            <a:endParaRPr lang="en-US" altLang="en-US"/>
          </a:p>
        </p:txBody>
      </p:sp>
      <p:sp>
        <p:nvSpPr>
          <p:cNvPr id="4" name="Marcador de fecha 3">
            <a:extLst>
              <a:ext uri="{FF2B5EF4-FFF2-40B4-BE49-F238E27FC236}">
                <a16:creationId xmlns:a16="http://schemas.microsoft.com/office/drawing/2014/main" id="{7E571DDF-C0D0-4EFE-863A-BFA3D186E14E}"/>
              </a:ext>
            </a:extLst>
          </p:cNvPr>
          <p:cNvSpPr>
            <a:spLocks noGrp="1"/>
          </p:cNvSpPr>
          <p:nvPr>
            <p:ph type="dt" sz="half" idx="10"/>
          </p:nvPr>
        </p:nvSpPr>
        <p:spPr/>
        <p:txBody>
          <a:bodyPr/>
          <a:lstStyle/>
          <a:p>
            <a:pPr>
              <a:defRPr/>
            </a:pPr>
            <a:fld id="{502B31E5-F51F-4353-89B2-FB3187DD9B49}" type="datetime1">
              <a:rPr lang="en-US" smtClean="0"/>
              <a:t>4/6/2022</a:t>
            </a:fld>
            <a:endParaRPr lang="es-ES"/>
          </a:p>
        </p:txBody>
      </p:sp>
      <p:pic>
        <p:nvPicPr>
          <p:cNvPr id="10" name="Marcador de contenido 9">
            <a:extLst>
              <a:ext uri="{FF2B5EF4-FFF2-40B4-BE49-F238E27FC236}">
                <a16:creationId xmlns:a16="http://schemas.microsoft.com/office/drawing/2014/main" id="{8A9FFCA6-7E30-49AC-90A5-8A3B4911B9B4}"/>
              </a:ext>
            </a:extLst>
          </p:cNvPr>
          <p:cNvPicPr>
            <a:picLocks noGrp="1" noChangeAspect="1"/>
          </p:cNvPicPr>
          <p:nvPr>
            <p:ph sz="half" idx="2"/>
          </p:nvPr>
        </p:nvPicPr>
        <p:blipFill>
          <a:blip r:embed="rId4"/>
          <a:srcRect/>
          <a:stretch/>
        </p:blipFill>
        <p:spPr>
          <a:xfrm>
            <a:off x="2357088" y="2225640"/>
            <a:ext cx="2824511" cy="4214062"/>
          </a:xfrm>
          <a:solidFill>
            <a:schemeClr val="bg1"/>
          </a:solidFill>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135391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B43D3-CCDA-48F9-B7C3-71A86F62FD04}"/>
              </a:ext>
            </a:extLst>
          </p:cNvPr>
          <p:cNvSpPr>
            <a:spLocks noGrp="1"/>
          </p:cNvSpPr>
          <p:nvPr>
            <p:ph type="title"/>
          </p:nvPr>
        </p:nvSpPr>
        <p:spPr/>
        <p:txBody>
          <a:bodyPr>
            <a:noAutofit/>
          </a:bodyPr>
          <a:lstStyle/>
          <a:p>
            <a:r>
              <a:rPr lang="en-US" sz="3600" dirty="0">
                <a:solidFill>
                  <a:srgbClr val="002060"/>
                </a:solidFill>
              </a:rPr>
              <a:t>Our method</a:t>
            </a:r>
          </a:p>
        </p:txBody>
      </p:sp>
      <p:sp>
        <p:nvSpPr>
          <p:cNvPr id="5" name="Marcador de pie de página 4">
            <a:extLst>
              <a:ext uri="{FF2B5EF4-FFF2-40B4-BE49-F238E27FC236}">
                <a16:creationId xmlns:a16="http://schemas.microsoft.com/office/drawing/2014/main" id="{A15128AE-1154-45DD-83D2-80D22F6FCDE9}"/>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21" name="Marcador de número de diapositiva 20">
            <a:extLst>
              <a:ext uri="{FF2B5EF4-FFF2-40B4-BE49-F238E27FC236}">
                <a16:creationId xmlns:a16="http://schemas.microsoft.com/office/drawing/2014/main" id="{78A1B8BB-F3E0-4F12-8FAC-B7D1919CA122}"/>
              </a:ext>
            </a:extLst>
          </p:cNvPr>
          <p:cNvSpPr>
            <a:spLocks noGrp="1"/>
          </p:cNvSpPr>
          <p:nvPr>
            <p:ph type="sldNum" sz="quarter" idx="12"/>
          </p:nvPr>
        </p:nvSpPr>
        <p:spPr/>
        <p:txBody>
          <a:bodyPr/>
          <a:lstStyle/>
          <a:p>
            <a:pPr>
              <a:defRPr/>
            </a:pPr>
            <a:fld id="{C2C8267B-4F8A-4911-9C8F-5F47E6244A98}" type="slidenum">
              <a:rPr lang="en-US" altLang="en-US" smtClean="0"/>
              <a:pPr>
                <a:defRPr/>
              </a:pPr>
              <a:t>12</a:t>
            </a:fld>
            <a:endParaRPr lang="en-US" altLang="en-US"/>
          </a:p>
        </p:txBody>
      </p:sp>
      <p:sp>
        <p:nvSpPr>
          <p:cNvPr id="3" name="Marcador de fecha 2">
            <a:extLst>
              <a:ext uri="{FF2B5EF4-FFF2-40B4-BE49-F238E27FC236}">
                <a16:creationId xmlns:a16="http://schemas.microsoft.com/office/drawing/2014/main" id="{25ABB604-D17B-4231-887D-5FC1AEEC3FDD}"/>
              </a:ext>
            </a:extLst>
          </p:cNvPr>
          <p:cNvSpPr>
            <a:spLocks noGrp="1"/>
          </p:cNvSpPr>
          <p:nvPr>
            <p:ph type="dt" sz="half" idx="10"/>
          </p:nvPr>
        </p:nvSpPr>
        <p:spPr/>
        <p:txBody>
          <a:bodyPr/>
          <a:lstStyle/>
          <a:p>
            <a:pPr>
              <a:defRPr/>
            </a:pPr>
            <a:fld id="{6C6C3B21-2B53-4463-91BA-A7AA6893DFF7}" type="datetime1">
              <a:rPr lang="en-US" smtClean="0"/>
              <a:t>4/6/2022</a:t>
            </a:fld>
            <a:endParaRPr lang="es-ES"/>
          </a:p>
        </p:txBody>
      </p:sp>
      <p:pic>
        <p:nvPicPr>
          <p:cNvPr id="8" name="Marcador de posición de imagen 7">
            <a:extLst>
              <a:ext uri="{FF2B5EF4-FFF2-40B4-BE49-F238E27FC236}">
                <a16:creationId xmlns:a16="http://schemas.microsoft.com/office/drawing/2014/main" id="{6E0D2B3B-BC09-4615-927A-4B71B606851A}"/>
              </a:ext>
            </a:extLst>
          </p:cNvPr>
          <p:cNvPicPr>
            <a:picLocks noGrp="1" noChangeAspect="1"/>
          </p:cNvPicPr>
          <p:nvPr>
            <p:ph type="pic" idx="1"/>
          </p:nvPr>
        </p:nvPicPr>
        <p:blipFill>
          <a:blip r:embed="rId3"/>
          <a:srcRect t="13343" b="13343"/>
          <a:stretch>
            <a:fillRect/>
          </a:stretch>
        </p:blipFill>
        <p:spPr/>
      </p:pic>
    </p:spTree>
    <p:extLst>
      <p:ext uri="{BB962C8B-B14F-4D97-AF65-F5344CB8AC3E}">
        <p14:creationId xmlns:p14="http://schemas.microsoft.com/office/powerpoint/2010/main" val="4040817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Complex and/or non-intuitive mechanisms</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905000"/>
            <a:ext cx="7020900" cy="576262"/>
          </a:xfrm>
        </p:spPr>
        <p:txBody>
          <a:bodyPr/>
          <a:lstStyle/>
          <a:p>
            <a:endParaRPr lang="en-US" sz="2000" b="1" dirty="0">
              <a:solidFill>
                <a:schemeClr val="tx1"/>
              </a:solidFill>
            </a:endParaRPr>
          </a:p>
          <a:p>
            <a:pPr algn="ctr"/>
            <a:endParaRPr lang="en-US" sz="2000" b="1" dirty="0">
              <a:solidFill>
                <a:schemeClr val="tx1"/>
              </a:solidFill>
            </a:endParaRPr>
          </a:p>
          <a:p>
            <a:pPr marL="285750" indent="-285750" algn="just">
              <a:buClrTx/>
              <a:buFont typeface="Wingdings" panose="05000000000000000000" pitchFamily="2" charset="2"/>
              <a:buChar char="ü"/>
            </a:pPr>
            <a:endParaRPr lang="es-ES" altLang="es-ES" sz="1500" dirty="0">
              <a:solidFill>
                <a:schemeClr val="tx1"/>
              </a:solidFill>
            </a:endParaRPr>
          </a:p>
          <a:p>
            <a:pPr marL="285750" indent="-285750" algn="just">
              <a:buClrTx/>
              <a:buFont typeface="Wingdings" panose="05000000000000000000" pitchFamily="2" charset="2"/>
              <a:buChar char="ü"/>
            </a:pPr>
            <a:endParaRPr lang="es-ES" altLang="es-ES" sz="1500" dirty="0">
              <a:solidFill>
                <a:schemeClr val="tx1"/>
              </a:solidFill>
            </a:endParaRPr>
          </a:p>
          <a:p>
            <a:pPr algn="just">
              <a:buClrTx/>
            </a:pPr>
            <a:r>
              <a:rPr lang="es-ES" altLang="es-ES" sz="1500" b="1" dirty="0">
                <a:solidFill>
                  <a:schemeClr val="tx1"/>
                </a:solidFill>
              </a:rPr>
              <a:t>Manual </a:t>
            </a:r>
            <a:r>
              <a:rPr lang="es-ES" altLang="es-ES" sz="1500" b="1" dirty="0" err="1">
                <a:solidFill>
                  <a:schemeClr val="tx1"/>
                </a:solidFill>
              </a:rPr>
              <a:t>searches</a:t>
            </a:r>
            <a:r>
              <a:rPr lang="es-ES" altLang="es-ES" sz="1500" b="1" dirty="0">
                <a:solidFill>
                  <a:schemeClr val="tx1"/>
                </a:solidFill>
              </a:rPr>
              <a:t>:</a:t>
            </a:r>
          </a:p>
          <a:p>
            <a:pPr marL="285750" indent="-285750" algn="just">
              <a:buClrTx/>
              <a:buFont typeface="Wingdings" panose="05000000000000000000" pitchFamily="2" charset="2"/>
              <a:buChar char="ü"/>
            </a:pPr>
            <a:r>
              <a:rPr lang="es-ES" altLang="es-ES" sz="1500" dirty="0">
                <a:solidFill>
                  <a:schemeClr val="tx1"/>
                </a:solidFill>
              </a:rPr>
              <a:t>can be </a:t>
            </a:r>
            <a:r>
              <a:rPr lang="es-ES" altLang="es-ES" sz="1500" dirty="0" err="1">
                <a:solidFill>
                  <a:schemeClr val="tx1"/>
                </a:solidFill>
              </a:rPr>
              <a:t>tedious</a:t>
            </a:r>
            <a:endParaRPr lang="en-US" sz="1500" dirty="0">
              <a:solidFill>
                <a:schemeClr val="tx1"/>
              </a:solidFill>
            </a:endParaRPr>
          </a:p>
          <a:p>
            <a:pPr marL="285750" indent="-285750" algn="just">
              <a:buClrTx/>
              <a:buFont typeface="Wingdings" panose="05000000000000000000" pitchFamily="2" charset="2"/>
              <a:buChar char="ü"/>
            </a:pPr>
            <a:r>
              <a:rPr lang="es-ES" altLang="es-ES" sz="1500" dirty="0">
                <a:solidFill>
                  <a:schemeClr val="tx1"/>
                </a:solidFill>
              </a:rPr>
              <a:t>and </a:t>
            </a:r>
            <a:r>
              <a:rPr lang="es-ES" altLang="es-ES" sz="1500" dirty="0" err="1">
                <a:solidFill>
                  <a:schemeClr val="tx1"/>
                </a:solidFill>
              </a:rPr>
              <a:t>might</a:t>
            </a:r>
            <a:r>
              <a:rPr lang="es-ES" altLang="es-ES" sz="1500" dirty="0">
                <a:solidFill>
                  <a:schemeClr val="tx1"/>
                </a:solidFill>
              </a:rPr>
              <a:t> </a:t>
            </a:r>
            <a:r>
              <a:rPr lang="es-ES" altLang="es-ES" sz="1500" dirty="0" err="1">
                <a:solidFill>
                  <a:schemeClr val="tx1"/>
                </a:solidFill>
              </a:rPr>
              <a:t>overlook</a:t>
            </a:r>
            <a:r>
              <a:rPr lang="es-ES" altLang="es-ES" sz="1500" dirty="0">
                <a:solidFill>
                  <a:schemeClr val="tx1"/>
                </a:solidFill>
              </a:rPr>
              <a:t> </a:t>
            </a:r>
            <a:r>
              <a:rPr lang="es-ES" altLang="es-ES" sz="1500" dirty="0" err="1">
                <a:solidFill>
                  <a:schemeClr val="tx1"/>
                </a:solidFill>
              </a:rPr>
              <a:t>unconventional</a:t>
            </a:r>
            <a:r>
              <a:rPr lang="es-ES" altLang="es-ES" sz="1500" dirty="0">
                <a:solidFill>
                  <a:schemeClr val="tx1"/>
                </a:solidFill>
              </a:rPr>
              <a:t> </a:t>
            </a:r>
            <a:r>
              <a:rPr lang="es-ES" altLang="es-ES" sz="1500" dirty="0" err="1">
                <a:solidFill>
                  <a:schemeClr val="tx1"/>
                </a:solidFill>
              </a:rPr>
              <a:t>paths</a:t>
            </a:r>
            <a:endParaRPr lang="es-ES" altLang="es-ES" sz="1500" dirty="0">
              <a:solidFill>
                <a:schemeClr val="tx1"/>
              </a:solidFill>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pic>
        <p:nvPicPr>
          <p:cNvPr id="18" name="Marcador de contenido 17" descr="Imagen que contiene Diagrama&#10;&#10;Descripción generada automáticamente">
            <a:extLst>
              <a:ext uri="{FF2B5EF4-FFF2-40B4-BE49-F238E27FC236}">
                <a16:creationId xmlns:a16="http://schemas.microsoft.com/office/drawing/2014/main" id="{F7864DD5-1DE3-4BBB-A136-89CF2BC5B1E4}"/>
              </a:ext>
            </a:extLst>
          </p:cNvPr>
          <p:cNvPicPr>
            <a:picLocks noGrp="1" noChangeAspect="1"/>
          </p:cNvPicPr>
          <p:nvPr>
            <p:ph sz="quarter" idx="4"/>
          </p:nvPr>
        </p:nvPicPr>
        <p:blipFill>
          <a:blip r:embed="rId3">
            <a:clrChange>
              <a:clrFrom>
                <a:srgbClr val="FFFFFF"/>
              </a:clrFrom>
              <a:clrTo>
                <a:srgbClr val="FFFFFF">
                  <a:alpha val="0"/>
                </a:srgbClr>
              </a:clrTo>
            </a:clrChange>
          </a:blip>
          <a:stretch>
            <a:fillRect/>
          </a:stretch>
        </p:blipFill>
        <p:spPr>
          <a:xfrm>
            <a:off x="4241798" y="3339336"/>
            <a:ext cx="3726342" cy="2160000"/>
          </a:xfrm>
          <a:solidFill>
            <a:schemeClr val="bg1"/>
          </a:solidFill>
          <a:effectLst>
            <a:outerShdw blurRad="50800" dist="50800" dir="5400000" algn="ctr" rotWithShape="0">
              <a:srgbClr val="000000">
                <a:alpha val="99000"/>
              </a:srgbClr>
            </a:outerShdw>
          </a:effectLst>
        </p:spPr>
      </p:pic>
      <p:sp>
        <p:nvSpPr>
          <p:cNvPr id="19" name="Marcador de número de diapositiva 18">
            <a:extLst>
              <a:ext uri="{FF2B5EF4-FFF2-40B4-BE49-F238E27FC236}">
                <a16:creationId xmlns:a16="http://schemas.microsoft.com/office/drawing/2014/main" id="{D2884025-5B30-496F-A766-330AD499297B}"/>
              </a:ext>
            </a:extLst>
          </p:cNvPr>
          <p:cNvSpPr>
            <a:spLocks noGrp="1"/>
          </p:cNvSpPr>
          <p:nvPr>
            <p:ph type="sldNum" sz="quarter" idx="12"/>
          </p:nvPr>
        </p:nvSpPr>
        <p:spPr/>
        <p:txBody>
          <a:bodyPr/>
          <a:lstStyle/>
          <a:p>
            <a:pPr>
              <a:defRPr/>
            </a:pPr>
            <a:fld id="{C2C8267B-4F8A-4911-9C8F-5F47E6244A98}" type="slidenum">
              <a:rPr lang="en-US" altLang="en-US" smtClean="0"/>
              <a:pPr>
                <a:defRPr/>
              </a:pPr>
              <a:t>13</a:t>
            </a:fld>
            <a:endParaRPr lang="en-US" altLang="en-US"/>
          </a:p>
        </p:txBody>
      </p:sp>
      <p:sp>
        <p:nvSpPr>
          <p:cNvPr id="4" name="Marcador de fecha 3">
            <a:extLst>
              <a:ext uri="{FF2B5EF4-FFF2-40B4-BE49-F238E27FC236}">
                <a16:creationId xmlns:a16="http://schemas.microsoft.com/office/drawing/2014/main" id="{7E571DDF-C0D0-4EFE-863A-BFA3D186E14E}"/>
              </a:ext>
            </a:extLst>
          </p:cNvPr>
          <p:cNvSpPr>
            <a:spLocks noGrp="1"/>
          </p:cNvSpPr>
          <p:nvPr>
            <p:ph type="dt" sz="half" idx="10"/>
          </p:nvPr>
        </p:nvSpPr>
        <p:spPr/>
        <p:txBody>
          <a:bodyPr/>
          <a:lstStyle/>
          <a:p>
            <a:pPr>
              <a:defRPr/>
            </a:pPr>
            <a:fld id="{04453D4D-10E9-4943-822C-1E18AC703F92}" type="datetime1">
              <a:rPr lang="en-US" smtClean="0"/>
              <a:t>4/6/2022</a:t>
            </a:fld>
            <a:endParaRPr lang="es-ES"/>
          </a:p>
        </p:txBody>
      </p:sp>
      <p:pic>
        <p:nvPicPr>
          <p:cNvPr id="10" name="Marcador de contenido 9">
            <a:extLst>
              <a:ext uri="{FF2B5EF4-FFF2-40B4-BE49-F238E27FC236}">
                <a16:creationId xmlns:a16="http://schemas.microsoft.com/office/drawing/2014/main" id="{8A9FFCA6-7E30-49AC-90A5-8A3B4911B9B4}"/>
              </a:ext>
            </a:extLst>
          </p:cNvPr>
          <p:cNvPicPr>
            <a:picLocks noGrp="1" noChangeAspect="1"/>
          </p:cNvPicPr>
          <p:nvPr>
            <p:ph sz="half" idx="2"/>
          </p:nvPr>
        </p:nvPicPr>
        <p:blipFill>
          <a:blip r:embed="rId4"/>
          <a:srcRect/>
          <a:stretch/>
        </p:blipFill>
        <p:spPr>
          <a:xfrm>
            <a:off x="914307" y="3358864"/>
            <a:ext cx="3124387" cy="2143330"/>
          </a:xfrm>
          <a:solidFill>
            <a:schemeClr val="bg1"/>
          </a:solidFill>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301055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Main components</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38200" y="1900237"/>
            <a:ext cx="3298113" cy="4195763"/>
          </a:xfrm>
        </p:spPr>
        <p:txBody>
          <a:bodyPr>
            <a:normAutofit fontScale="77500" lnSpcReduction="20000"/>
          </a:bodyPr>
          <a:lstStyle/>
          <a:p>
            <a:pPr marL="0" indent="0">
              <a:lnSpc>
                <a:spcPct val="150000"/>
              </a:lnSpc>
              <a:buClr>
                <a:srgbClr val="002060"/>
              </a:buClr>
              <a:buNone/>
            </a:pPr>
            <a:endParaRPr lang="es-ES" sz="1200" dirty="0">
              <a:solidFill>
                <a:srgbClr val="002060"/>
              </a:solidFill>
              <a:latin typeface="+mj-lt"/>
            </a:endParaRPr>
          </a:p>
          <a:p>
            <a:pPr marL="0" indent="0">
              <a:buClr>
                <a:srgbClr val="002060"/>
              </a:buClr>
              <a:buNone/>
            </a:pPr>
            <a:r>
              <a:rPr lang="es-ES" sz="1400" dirty="0">
                <a:solidFill>
                  <a:srgbClr val="002060"/>
                </a:solidFill>
                <a:latin typeface="+mj-lt"/>
              </a:rPr>
              <a:t>J. </a:t>
            </a:r>
            <a:r>
              <a:rPr lang="es-ES" sz="1400" dirty="0" err="1">
                <a:solidFill>
                  <a:srgbClr val="002060"/>
                </a:solidFill>
                <a:latin typeface="+mj-lt"/>
              </a:rPr>
              <a:t>Comput</a:t>
            </a:r>
            <a:r>
              <a:rPr lang="es-ES" sz="1400" dirty="0">
                <a:solidFill>
                  <a:srgbClr val="002060"/>
                </a:solidFill>
                <a:latin typeface="+mj-lt"/>
              </a:rPr>
              <a:t>. </a:t>
            </a:r>
            <a:r>
              <a:rPr lang="es-ES" sz="1400" dirty="0" err="1">
                <a:solidFill>
                  <a:srgbClr val="002060"/>
                </a:solidFill>
                <a:latin typeface="+mj-lt"/>
              </a:rPr>
              <a:t>Chem</a:t>
            </a:r>
            <a:r>
              <a:rPr lang="es-ES" sz="1400" dirty="0">
                <a:solidFill>
                  <a:srgbClr val="002060"/>
                </a:solidFill>
                <a:latin typeface="+mj-lt"/>
              </a:rPr>
              <a:t>. </a:t>
            </a:r>
            <a:r>
              <a:rPr lang="es-ES" sz="1400" b="1" dirty="0">
                <a:solidFill>
                  <a:srgbClr val="002060"/>
                </a:solidFill>
                <a:latin typeface="+mj-lt"/>
              </a:rPr>
              <a:t>2015</a:t>
            </a:r>
            <a:r>
              <a:rPr lang="es-ES" sz="1400" dirty="0">
                <a:solidFill>
                  <a:srgbClr val="002060"/>
                </a:solidFill>
                <a:latin typeface="+mj-lt"/>
              </a:rPr>
              <a:t>, </a:t>
            </a:r>
            <a:r>
              <a:rPr lang="es-ES" sz="1400" i="1" dirty="0">
                <a:solidFill>
                  <a:srgbClr val="002060"/>
                </a:solidFill>
                <a:latin typeface="+mj-lt"/>
              </a:rPr>
              <a:t>36</a:t>
            </a:r>
            <a:r>
              <a:rPr lang="es-ES" sz="1400" dirty="0">
                <a:solidFill>
                  <a:srgbClr val="002060"/>
                </a:solidFill>
                <a:latin typeface="+mj-lt"/>
              </a:rPr>
              <a:t>, 222</a:t>
            </a:r>
          </a:p>
          <a:p>
            <a:pPr marL="0" indent="0">
              <a:buClr>
                <a:srgbClr val="002060"/>
              </a:buClr>
              <a:buNone/>
            </a:pPr>
            <a:r>
              <a:rPr lang="en-US" sz="1400" b="0" i="0" dirty="0">
                <a:solidFill>
                  <a:srgbClr val="002060"/>
                </a:solidFill>
                <a:effectLst/>
              </a:rPr>
              <a:t>Phys. Chem. Chem. Phys. </a:t>
            </a:r>
            <a:r>
              <a:rPr lang="en-US" sz="1400" b="1" i="0" dirty="0">
                <a:solidFill>
                  <a:srgbClr val="002060"/>
                </a:solidFill>
                <a:effectLst/>
              </a:rPr>
              <a:t>2015</a:t>
            </a:r>
            <a:r>
              <a:rPr lang="en-US" sz="1400" b="0" i="0" dirty="0">
                <a:solidFill>
                  <a:srgbClr val="002060"/>
                </a:solidFill>
                <a:effectLst/>
              </a:rPr>
              <a:t>,</a:t>
            </a:r>
            <a:r>
              <a:rPr lang="en-US" sz="1400" b="0" i="1" dirty="0">
                <a:solidFill>
                  <a:srgbClr val="002060"/>
                </a:solidFill>
                <a:effectLst/>
              </a:rPr>
              <a:t>17</a:t>
            </a:r>
            <a:r>
              <a:rPr lang="en-US" sz="1400" b="0" i="0" dirty="0">
                <a:solidFill>
                  <a:srgbClr val="002060"/>
                </a:solidFill>
                <a:effectLst/>
              </a:rPr>
              <a:t>, 14912</a:t>
            </a:r>
          </a:p>
          <a:p>
            <a:pPr marL="0" indent="0">
              <a:buClr>
                <a:srgbClr val="002060"/>
              </a:buClr>
              <a:buNone/>
            </a:pPr>
            <a:r>
              <a:rPr lang="pt-BR" sz="1400" i="0" dirty="0">
                <a:solidFill>
                  <a:srgbClr val="002060"/>
                </a:solidFill>
                <a:effectLst/>
              </a:rPr>
              <a:t>J. Comput. </a:t>
            </a:r>
            <a:r>
              <a:rPr lang="pt-BR" sz="1400" i="0" dirty="0" err="1">
                <a:solidFill>
                  <a:srgbClr val="002060"/>
                </a:solidFill>
                <a:effectLst/>
              </a:rPr>
              <a:t>Chem</a:t>
            </a:r>
            <a:r>
              <a:rPr lang="pt-BR" sz="1400" i="0" dirty="0">
                <a:solidFill>
                  <a:srgbClr val="002060"/>
                </a:solidFill>
                <a:effectLst/>
              </a:rPr>
              <a:t>. </a:t>
            </a:r>
            <a:r>
              <a:rPr lang="pt-BR" sz="1400" b="1" i="0" dirty="0">
                <a:solidFill>
                  <a:srgbClr val="002060"/>
                </a:solidFill>
                <a:effectLst/>
              </a:rPr>
              <a:t>2021</a:t>
            </a:r>
            <a:r>
              <a:rPr lang="pt-BR" sz="1400" i="0" dirty="0">
                <a:solidFill>
                  <a:srgbClr val="002060"/>
                </a:solidFill>
                <a:effectLst/>
              </a:rPr>
              <a:t>, </a:t>
            </a:r>
            <a:r>
              <a:rPr lang="pt-BR" sz="1400" i="1" dirty="0">
                <a:solidFill>
                  <a:srgbClr val="002060"/>
                </a:solidFill>
                <a:effectLst/>
              </a:rPr>
              <a:t>42</a:t>
            </a:r>
            <a:r>
              <a:rPr lang="pt-BR" sz="1400" i="0" dirty="0">
                <a:solidFill>
                  <a:srgbClr val="002060"/>
                </a:solidFill>
                <a:effectLst/>
              </a:rPr>
              <a:t>, 2036</a:t>
            </a:r>
          </a:p>
          <a:p>
            <a:pPr marL="0" indent="0">
              <a:buClr>
                <a:srgbClr val="002060"/>
              </a:buClr>
              <a:buNone/>
            </a:pPr>
            <a:endParaRPr lang="pt-BR" sz="1400" dirty="0">
              <a:solidFill>
                <a:srgbClr val="002060"/>
              </a:solidFill>
            </a:endParaRPr>
          </a:p>
          <a:p>
            <a:pPr marL="0" indent="0">
              <a:buClr>
                <a:srgbClr val="002060"/>
              </a:buClr>
              <a:buNone/>
            </a:pPr>
            <a:endParaRPr lang="pt-BR" sz="1400" i="0" dirty="0">
              <a:solidFill>
                <a:srgbClr val="002060"/>
              </a:solidFill>
              <a:effectLst/>
            </a:endParaRPr>
          </a:p>
          <a:p>
            <a:pPr marL="0" indent="0">
              <a:buClr>
                <a:srgbClr val="002060"/>
              </a:buClr>
              <a:buNone/>
            </a:pPr>
            <a:endParaRPr lang="es-ES" sz="600" dirty="0">
              <a:latin typeface="+mj-lt"/>
            </a:endParaRPr>
          </a:p>
          <a:p>
            <a:pPr>
              <a:lnSpc>
                <a:spcPct val="150000"/>
              </a:lnSpc>
              <a:buClr>
                <a:srgbClr val="002060"/>
              </a:buClr>
              <a:buFont typeface="Wingdings" panose="05000000000000000000" pitchFamily="2" charset="2"/>
              <a:buChar char="ü"/>
            </a:pPr>
            <a:r>
              <a:rPr lang="es-ES" dirty="0">
                <a:latin typeface="+mj-lt"/>
              </a:rPr>
              <a:t>Reactive MD </a:t>
            </a:r>
            <a:r>
              <a:rPr lang="es-ES" dirty="0" err="1">
                <a:latin typeface="+mj-lt"/>
              </a:rPr>
              <a:t>simulations</a:t>
            </a:r>
            <a:endParaRPr lang="es-ES" dirty="0">
              <a:latin typeface="+mj-lt"/>
            </a:endParaRPr>
          </a:p>
          <a:p>
            <a:pPr>
              <a:lnSpc>
                <a:spcPct val="150000"/>
              </a:lnSpc>
              <a:buClr>
                <a:srgbClr val="002060"/>
              </a:buClr>
              <a:buFont typeface="Wingdings" panose="05000000000000000000" pitchFamily="2" charset="2"/>
              <a:buChar char="ü"/>
            </a:pPr>
            <a:r>
              <a:rPr lang="es-ES" dirty="0">
                <a:latin typeface="+mj-lt"/>
              </a:rPr>
              <a:t>Reactive </a:t>
            </a:r>
            <a:r>
              <a:rPr lang="es-ES" dirty="0" err="1">
                <a:latin typeface="+mj-lt"/>
              </a:rPr>
              <a:t>event</a:t>
            </a:r>
            <a:r>
              <a:rPr lang="es-ES" dirty="0">
                <a:latin typeface="+mj-lt"/>
              </a:rPr>
              <a:t> </a:t>
            </a:r>
            <a:r>
              <a:rPr lang="es-ES" dirty="0" err="1">
                <a:latin typeface="+mj-lt"/>
              </a:rPr>
              <a:t>detection</a:t>
            </a:r>
            <a:r>
              <a:rPr lang="es-ES" dirty="0">
                <a:latin typeface="+mj-lt"/>
              </a:rPr>
              <a:t> (RED)</a:t>
            </a:r>
            <a:endParaRPr lang="es-ES" b="1" dirty="0">
              <a:latin typeface="+mj-lt"/>
            </a:endParaRPr>
          </a:p>
          <a:p>
            <a:pPr>
              <a:lnSpc>
                <a:spcPct val="150000"/>
              </a:lnSpc>
              <a:buClr>
                <a:srgbClr val="002060"/>
              </a:buClr>
              <a:buFont typeface="Wingdings" panose="05000000000000000000" pitchFamily="2" charset="2"/>
              <a:buChar char="ü"/>
            </a:pPr>
            <a:r>
              <a:rPr lang="es-ES" dirty="0" err="1"/>
              <a:t>Optimization</a:t>
            </a:r>
            <a:r>
              <a:rPr lang="es-ES" dirty="0"/>
              <a:t> and screening </a:t>
            </a:r>
          </a:p>
          <a:p>
            <a:pPr>
              <a:lnSpc>
                <a:spcPct val="150000"/>
              </a:lnSpc>
              <a:buClr>
                <a:srgbClr val="002060"/>
              </a:buClr>
              <a:buFont typeface="Wingdings" panose="05000000000000000000" pitchFamily="2" charset="2"/>
              <a:buChar char="ü"/>
            </a:pPr>
            <a:r>
              <a:rPr lang="es-ES" dirty="0" err="1"/>
              <a:t>Kinetics</a:t>
            </a:r>
            <a:endParaRPr lang="es-ES" dirty="0"/>
          </a:p>
          <a:p>
            <a:pPr marL="0" indent="0">
              <a:lnSpc>
                <a:spcPct val="150000"/>
              </a:lnSpc>
              <a:buClr>
                <a:srgbClr val="002060"/>
              </a:buClr>
              <a:buNone/>
            </a:pPr>
            <a:r>
              <a:rPr lang="es-ES" sz="1600" dirty="0">
                <a:solidFill>
                  <a:srgbClr val="002060"/>
                </a:solidFill>
                <a:latin typeface="+mj-lt"/>
              </a:rPr>
              <a:t> </a:t>
            </a:r>
          </a:p>
          <a:p>
            <a:pPr marL="0" indent="0">
              <a:lnSpc>
                <a:spcPct val="150000"/>
              </a:lnSpc>
              <a:buClr>
                <a:srgbClr val="002060"/>
              </a:buClr>
              <a:buNone/>
            </a:pPr>
            <a:endParaRPr lang="es-ES" sz="1600" dirty="0">
              <a:solidFill>
                <a:srgbClr val="002060"/>
              </a:solidFill>
            </a:endParaRPr>
          </a:p>
          <a:p>
            <a:pPr marL="0" indent="0">
              <a:lnSpc>
                <a:spcPct val="150000"/>
              </a:lnSpc>
              <a:buClr>
                <a:srgbClr val="002060"/>
              </a:buClr>
              <a:buNone/>
            </a:pPr>
            <a:endParaRPr lang="es-ES" sz="1600" dirty="0">
              <a:solidFill>
                <a:srgbClr val="002060"/>
              </a:solidFill>
              <a:latin typeface="+mj-lt"/>
            </a:endParaRPr>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pic>
        <p:nvPicPr>
          <p:cNvPr id="18" name="Marcador de contenido 17">
            <a:extLst>
              <a:ext uri="{FF2B5EF4-FFF2-40B4-BE49-F238E27FC236}">
                <a16:creationId xmlns:a16="http://schemas.microsoft.com/office/drawing/2014/main" id="{83BAAF91-521E-4F2A-B21F-AF819E8E244D}"/>
              </a:ext>
            </a:extLst>
          </p:cNvPr>
          <p:cNvPicPr>
            <a:picLocks noGrp="1" noChangeAspect="1"/>
          </p:cNvPicPr>
          <p:nvPr>
            <p:ph sz="half" idx="2"/>
          </p:nvPr>
        </p:nvPicPr>
        <p:blipFill>
          <a:blip r:embed="rId3">
            <a:clrChange>
              <a:clrFrom>
                <a:srgbClr val="FFFFFF"/>
              </a:clrFrom>
              <a:clrTo>
                <a:srgbClr val="FFFFFF">
                  <a:alpha val="0"/>
                </a:srgbClr>
              </a:clrTo>
            </a:clrChange>
            <a:alphaModFix/>
          </a:blip>
          <a:stretch>
            <a:fillRect/>
          </a:stretch>
        </p:blipFill>
        <p:spPr>
          <a:xfrm>
            <a:off x="4241800" y="3074284"/>
            <a:ext cx="3298825" cy="2163582"/>
          </a:xfrm>
          <a:solidFill>
            <a:schemeClr val="bg1"/>
          </a:solidFill>
          <a:effectLst>
            <a:outerShdw blurRad="50800" dist="50800" dir="5400000" algn="ctr" rotWithShape="0">
              <a:srgbClr val="000000">
                <a:alpha val="99000"/>
              </a:srgbClr>
            </a:outerShdw>
          </a:effectLst>
        </p:spPr>
      </p:pic>
      <p:sp>
        <p:nvSpPr>
          <p:cNvPr id="19" name="Marcador de número de diapositiva 18">
            <a:extLst>
              <a:ext uri="{FF2B5EF4-FFF2-40B4-BE49-F238E27FC236}">
                <a16:creationId xmlns:a16="http://schemas.microsoft.com/office/drawing/2014/main" id="{BE3CF841-F9BB-4E80-8F41-A6A1C6A1F2A0}"/>
              </a:ext>
            </a:extLst>
          </p:cNvPr>
          <p:cNvSpPr>
            <a:spLocks noGrp="1"/>
          </p:cNvSpPr>
          <p:nvPr>
            <p:ph type="sldNum" sz="quarter" idx="12"/>
          </p:nvPr>
        </p:nvSpPr>
        <p:spPr/>
        <p:txBody>
          <a:bodyPr/>
          <a:lstStyle/>
          <a:p>
            <a:pPr>
              <a:defRPr/>
            </a:pPr>
            <a:fld id="{C2C8267B-4F8A-4911-9C8F-5F47E6244A98}" type="slidenum">
              <a:rPr lang="en-US" altLang="en-US" smtClean="0"/>
              <a:pPr>
                <a:defRPr/>
              </a:pPr>
              <a:t>14</a:t>
            </a:fld>
            <a:endParaRPr lang="en-US" altLang="en-US"/>
          </a:p>
        </p:txBody>
      </p:sp>
      <p:sp>
        <p:nvSpPr>
          <p:cNvPr id="4" name="Marcador de fecha 3">
            <a:extLst>
              <a:ext uri="{FF2B5EF4-FFF2-40B4-BE49-F238E27FC236}">
                <a16:creationId xmlns:a16="http://schemas.microsoft.com/office/drawing/2014/main" id="{6E83A213-31EE-4EB1-A08B-4305853A913E}"/>
              </a:ext>
            </a:extLst>
          </p:cNvPr>
          <p:cNvSpPr>
            <a:spLocks noGrp="1"/>
          </p:cNvSpPr>
          <p:nvPr>
            <p:ph type="dt" sz="half" idx="10"/>
          </p:nvPr>
        </p:nvSpPr>
        <p:spPr/>
        <p:txBody>
          <a:bodyPr/>
          <a:lstStyle/>
          <a:p>
            <a:pPr>
              <a:defRPr/>
            </a:pPr>
            <a:fld id="{81F4AC5D-570D-42DD-AD0B-BA603C333AE3}" type="datetime1">
              <a:rPr lang="en-US" smtClean="0"/>
              <a:t>4/6/2022</a:t>
            </a:fld>
            <a:endParaRPr lang="es-ES"/>
          </a:p>
        </p:txBody>
      </p:sp>
      <p:sp>
        <p:nvSpPr>
          <p:cNvPr id="9" name="CuadroTexto 8">
            <a:extLst>
              <a:ext uri="{FF2B5EF4-FFF2-40B4-BE49-F238E27FC236}">
                <a16:creationId xmlns:a16="http://schemas.microsoft.com/office/drawing/2014/main" id="{2EC605F0-87CE-4A09-BED3-5EDA2D90AAE9}"/>
              </a:ext>
            </a:extLst>
          </p:cNvPr>
          <p:cNvSpPr txBox="1"/>
          <p:nvPr/>
        </p:nvSpPr>
        <p:spPr>
          <a:xfrm>
            <a:off x="5364145" y="3677697"/>
            <a:ext cx="914400" cy="369332"/>
          </a:xfrm>
          <a:prstGeom prst="rect">
            <a:avLst/>
          </a:prstGeom>
          <a:solidFill>
            <a:schemeClr val="bg1"/>
          </a:solidFill>
        </p:spPr>
        <p:txBody>
          <a:bodyPr wrap="square" rtlCol="0">
            <a:spAutoFit/>
          </a:bodyPr>
          <a:lstStyle/>
          <a:p>
            <a:pPr algn="ctr"/>
            <a:r>
              <a:rPr lang="en-US" sz="900" dirty="0"/>
              <a:t>Reactive MD </a:t>
            </a:r>
          </a:p>
          <a:p>
            <a:pPr algn="ctr"/>
            <a:r>
              <a:rPr lang="en-US" sz="900" dirty="0"/>
              <a:t>simulations</a:t>
            </a:r>
          </a:p>
        </p:txBody>
      </p:sp>
      <mc:AlternateContent xmlns:mc="http://schemas.openxmlformats.org/markup-compatibility/2006" xmlns:p14="http://schemas.microsoft.com/office/powerpoint/2010/main">
        <mc:Choice Requires="p14">
          <p:contentPart p14:bwMode="auto" r:id="rId4">
            <p14:nvContentPartPr>
              <p14:cNvPr id="10" name="Entrada de lápiz 9">
                <a:extLst>
                  <a:ext uri="{FF2B5EF4-FFF2-40B4-BE49-F238E27FC236}">
                    <a16:creationId xmlns:a16="http://schemas.microsoft.com/office/drawing/2014/main" id="{83FC9874-C9B9-4C2C-9358-9B0A19112BC7}"/>
                  </a:ext>
                </a:extLst>
              </p14:cNvPr>
              <p14:cNvContentPartPr/>
              <p14:nvPr/>
            </p14:nvContentPartPr>
            <p14:xfrm>
              <a:off x="5452427" y="3794651"/>
              <a:ext cx="778320" cy="44640"/>
            </p14:xfrm>
          </p:contentPart>
        </mc:Choice>
        <mc:Fallback xmlns="">
          <p:pic>
            <p:nvPicPr>
              <p:cNvPr id="10" name="Entrada de lápiz 9">
                <a:extLst>
                  <a:ext uri="{FF2B5EF4-FFF2-40B4-BE49-F238E27FC236}">
                    <a16:creationId xmlns:a16="http://schemas.microsoft.com/office/drawing/2014/main" id="{83FC9874-C9B9-4C2C-9358-9B0A19112BC7}"/>
                  </a:ext>
                </a:extLst>
              </p:cNvPr>
              <p:cNvPicPr/>
              <p:nvPr/>
            </p:nvPicPr>
            <p:blipFill>
              <a:blip r:embed="rId5"/>
              <a:stretch>
                <a:fillRect/>
              </a:stretch>
            </p:blipFill>
            <p:spPr>
              <a:xfrm>
                <a:off x="5398787" y="3687011"/>
                <a:ext cx="885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Entrada de lápiz 10">
                <a:extLst>
                  <a:ext uri="{FF2B5EF4-FFF2-40B4-BE49-F238E27FC236}">
                    <a16:creationId xmlns:a16="http://schemas.microsoft.com/office/drawing/2014/main" id="{CF66A8E2-D8CA-48A0-9D33-E0DD084386A9}"/>
                  </a:ext>
                </a:extLst>
              </p14:cNvPr>
              <p14:cNvContentPartPr/>
              <p14:nvPr/>
            </p14:nvContentPartPr>
            <p14:xfrm>
              <a:off x="5492747" y="3921371"/>
              <a:ext cx="615600" cy="7560"/>
            </p14:xfrm>
          </p:contentPart>
        </mc:Choice>
        <mc:Fallback xmlns="">
          <p:pic>
            <p:nvPicPr>
              <p:cNvPr id="11" name="Entrada de lápiz 10">
                <a:extLst>
                  <a:ext uri="{FF2B5EF4-FFF2-40B4-BE49-F238E27FC236}">
                    <a16:creationId xmlns:a16="http://schemas.microsoft.com/office/drawing/2014/main" id="{CF66A8E2-D8CA-48A0-9D33-E0DD084386A9}"/>
                  </a:ext>
                </a:extLst>
              </p:cNvPr>
              <p:cNvPicPr/>
              <p:nvPr/>
            </p:nvPicPr>
            <p:blipFill>
              <a:blip r:embed="rId7"/>
              <a:stretch>
                <a:fillRect/>
              </a:stretch>
            </p:blipFill>
            <p:spPr>
              <a:xfrm>
                <a:off x="5439107" y="3813371"/>
                <a:ext cx="723240" cy="223200"/>
              </a:xfrm>
              <a:prstGeom prst="rect">
                <a:avLst/>
              </a:prstGeom>
            </p:spPr>
          </p:pic>
        </mc:Fallback>
      </mc:AlternateContent>
      <p:sp>
        <p:nvSpPr>
          <p:cNvPr id="15" name="CuadroTexto 14">
            <a:extLst>
              <a:ext uri="{FF2B5EF4-FFF2-40B4-BE49-F238E27FC236}">
                <a16:creationId xmlns:a16="http://schemas.microsoft.com/office/drawing/2014/main" id="{BFF76782-BE3B-4D0B-A195-39B1249780F2}"/>
              </a:ext>
            </a:extLst>
          </p:cNvPr>
          <p:cNvSpPr txBox="1"/>
          <p:nvPr/>
        </p:nvSpPr>
        <p:spPr>
          <a:xfrm>
            <a:off x="6238283" y="3341694"/>
            <a:ext cx="411983" cy="230832"/>
          </a:xfrm>
          <a:prstGeom prst="rect">
            <a:avLst/>
          </a:prstGeom>
          <a:solidFill>
            <a:schemeClr val="bg1"/>
          </a:solidFill>
        </p:spPr>
        <p:txBody>
          <a:bodyPr wrap="square" rtlCol="0">
            <a:spAutoFit/>
          </a:bodyPr>
          <a:lstStyle/>
          <a:p>
            <a:pPr algn="ctr"/>
            <a:r>
              <a:rPr lang="en-US" sz="900" dirty="0"/>
              <a:t>RED</a:t>
            </a:r>
          </a:p>
        </p:txBody>
      </p:sp>
      <mc:AlternateContent xmlns:mc="http://schemas.openxmlformats.org/markup-compatibility/2006" xmlns:p14="http://schemas.microsoft.com/office/powerpoint/2010/main">
        <mc:Choice Requires="p14">
          <p:contentPart p14:bwMode="auto" r:id="rId8">
            <p14:nvContentPartPr>
              <p14:cNvPr id="12" name="Entrada de lápiz 11">
                <a:extLst>
                  <a:ext uri="{FF2B5EF4-FFF2-40B4-BE49-F238E27FC236}">
                    <a16:creationId xmlns:a16="http://schemas.microsoft.com/office/drawing/2014/main" id="{4FC89746-9530-4D26-B291-3168A879FE4F}"/>
                  </a:ext>
                </a:extLst>
              </p14:cNvPr>
              <p14:cNvContentPartPr/>
              <p14:nvPr/>
            </p14:nvContentPartPr>
            <p14:xfrm>
              <a:off x="6316787" y="3427811"/>
              <a:ext cx="253800" cy="21960"/>
            </p14:xfrm>
          </p:contentPart>
        </mc:Choice>
        <mc:Fallback xmlns="">
          <p:pic>
            <p:nvPicPr>
              <p:cNvPr id="12" name="Entrada de lápiz 11">
                <a:extLst>
                  <a:ext uri="{FF2B5EF4-FFF2-40B4-BE49-F238E27FC236}">
                    <a16:creationId xmlns:a16="http://schemas.microsoft.com/office/drawing/2014/main" id="{4FC89746-9530-4D26-B291-3168A879FE4F}"/>
                  </a:ext>
                </a:extLst>
              </p:cNvPr>
              <p:cNvPicPr/>
              <p:nvPr/>
            </p:nvPicPr>
            <p:blipFill>
              <a:blip r:embed="rId9"/>
              <a:stretch>
                <a:fillRect/>
              </a:stretch>
            </p:blipFill>
            <p:spPr>
              <a:xfrm>
                <a:off x="6262787" y="3320171"/>
                <a:ext cx="361440" cy="237600"/>
              </a:xfrm>
              <a:prstGeom prst="rect">
                <a:avLst/>
              </a:prstGeom>
            </p:spPr>
          </p:pic>
        </mc:Fallback>
      </mc:AlternateContent>
      <p:sp>
        <p:nvSpPr>
          <p:cNvPr id="20" name="CuadroTexto 19">
            <a:extLst>
              <a:ext uri="{FF2B5EF4-FFF2-40B4-BE49-F238E27FC236}">
                <a16:creationId xmlns:a16="http://schemas.microsoft.com/office/drawing/2014/main" id="{4942C9A5-6B38-41D5-8C2A-A36C17F638A7}"/>
              </a:ext>
            </a:extLst>
          </p:cNvPr>
          <p:cNvSpPr txBox="1"/>
          <p:nvPr/>
        </p:nvSpPr>
        <p:spPr>
          <a:xfrm>
            <a:off x="6482780" y="4020940"/>
            <a:ext cx="1057310" cy="646331"/>
          </a:xfrm>
          <a:prstGeom prst="rect">
            <a:avLst/>
          </a:prstGeom>
          <a:solidFill>
            <a:schemeClr val="bg1"/>
          </a:solidFill>
        </p:spPr>
        <p:txBody>
          <a:bodyPr wrap="square" rtlCol="0">
            <a:spAutoFit/>
          </a:bodyPr>
          <a:lstStyle/>
          <a:p>
            <a:pPr algn="ctr"/>
            <a:r>
              <a:rPr lang="en-US" sz="900" dirty="0"/>
              <a:t>TS opt &amp;</a:t>
            </a:r>
          </a:p>
          <a:p>
            <a:pPr algn="ctr"/>
            <a:r>
              <a:rPr lang="en-US" sz="900" dirty="0"/>
              <a:t>screening</a:t>
            </a:r>
          </a:p>
          <a:p>
            <a:pPr algn="ctr"/>
            <a:endParaRPr lang="en-US" sz="900" dirty="0"/>
          </a:p>
          <a:p>
            <a:pPr algn="ctr"/>
            <a:endParaRPr lang="en-US" sz="900" dirty="0"/>
          </a:p>
        </p:txBody>
      </p:sp>
      <mc:AlternateContent xmlns:mc="http://schemas.openxmlformats.org/markup-compatibility/2006" xmlns:p14="http://schemas.microsoft.com/office/powerpoint/2010/main">
        <mc:Choice Requires="p14">
          <p:contentPart p14:bwMode="auto" r:id="rId10">
            <p14:nvContentPartPr>
              <p14:cNvPr id="23" name="Entrada de lápiz 22">
                <a:extLst>
                  <a:ext uri="{FF2B5EF4-FFF2-40B4-BE49-F238E27FC236}">
                    <a16:creationId xmlns:a16="http://schemas.microsoft.com/office/drawing/2014/main" id="{6456D90F-A751-4C41-B63B-49741C04AD82}"/>
                  </a:ext>
                </a:extLst>
              </p14:cNvPr>
              <p14:cNvContentPartPr/>
              <p14:nvPr/>
            </p14:nvContentPartPr>
            <p14:xfrm>
              <a:off x="6333707" y="3482891"/>
              <a:ext cx="360" cy="360"/>
            </p14:xfrm>
          </p:contentPart>
        </mc:Choice>
        <mc:Fallback xmlns="">
          <p:pic>
            <p:nvPicPr>
              <p:cNvPr id="23" name="Entrada de lápiz 22">
                <a:extLst>
                  <a:ext uri="{FF2B5EF4-FFF2-40B4-BE49-F238E27FC236}">
                    <a16:creationId xmlns:a16="http://schemas.microsoft.com/office/drawing/2014/main" id="{6456D90F-A751-4C41-B63B-49741C04AD82}"/>
                  </a:ext>
                </a:extLst>
              </p:cNvPr>
              <p:cNvPicPr/>
              <p:nvPr/>
            </p:nvPicPr>
            <p:blipFill>
              <a:blip r:embed="rId11"/>
              <a:stretch>
                <a:fillRect/>
              </a:stretch>
            </p:blipFill>
            <p:spPr>
              <a:xfrm>
                <a:off x="6279707" y="337525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Entrada de lápiz 23">
                <a:extLst>
                  <a:ext uri="{FF2B5EF4-FFF2-40B4-BE49-F238E27FC236}">
                    <a16:creationId xmlns:a16="http://schemas.microsoft.com/office/drawing/2014/main" id="{461B538C-BA06-4F4D-AF36-6037627425CF}"/>
                  </a:ext>
                </a:extLst>
              </p14:cNvPr>
              <p14:cNvContentPartPr/>
              <p14:nvPr/>
            </p14:nvContentPartPr>
            <p14:xfrm>
              <a:off x="6269627" y="3503411"/>
              <a:ext cx="360" cy="360"/>
            </p14:xfrm>
          </p:contentPart>
        </mc:Choice>
        <mc:Fallback xmlns="">
          <p:pic>
            <p:nvPicPr>
              <p:cNvPr id="24" name="Entrada de lápiz 23">
                <a:extLst>
                  <a:ext uri="{FF2B5EF4-FFF2-40B4-BE49-F238E27FC236}">
                    <a16:creationId xmlns:a16="http://schemas.microsoft.com/office/drawing/2014/main" id="{461B538C-BA06-4F4D-AF36-6037627425CF}"/>
                  </a:ext>
                </a:extLst>
              </p:cNvPr>
              <p:cNvPicPr/>
              <p:nvPr/>
            </p:nvPicPr>
            <p:blipFill>
              <a:blip r:embed="rId11"/>
              <a:stretch>
                <a:fillRect/>
              </a:stretch>
            </p:blipFill>
            <p:spPr>
              <a:xfrm>
                <a:off x="6215987" y="339541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Entrada de lápiz 24">
                <a:extLst>
                  <a:ext uri="{FF2B5EF4-FFF2-40B4-BE49-F238E27FC236}">
                    <a16:creationId xmlns:a16="http://schemas.microsoft.com/office/drawing/2014/main" id="{DD1153E9-5522-4DA5-A0AB-5EC3B396022B}"/>
                  </a:ext>
                </a:extLst>
              </p14:cNvPr>
              <p14:cNvContentPartPr/>
              <p14:nvPr/>
            </p14:nvContentPartPr>
            <p14:xfrm>
              <a:off x="5790827" y="3968891"/>
              <a:ext cx="360" cy="360"/>
            </p14:xfrm>
          </p:contentPart>
        </mc:Choice>
        <mc:Fallback xmlns="">
          <p:pic>
            <p:nvPicPr>
              <p:cNvPr id="25" name="Entrada de lápiz 24">
                <a:extLst>
                  <a:ext uri="{FF2B5EF4-FFF2-40B4-BE49-F238E27FC236}">
                    <a16:creationId xmlns:a16="http://schemas.microsoft.com/office/drawing/2014/main" id="{DD1153E9-5522-4DA5-A0AB-5EC3B396022B}"/>
                  </a:ext>
                </a:extLst>
              </p:cNvPr>
              <p:cNvPicPr/>
              <p:nvPr/>
            </p:nvPicPr>
            <p:blipFill>
              <a:blip r:embed="rId11"/>
              <a:stretch>
                <a:fillRect/>
              </a:stretch>
            </p:blipFill>
            <p:spPr>
              <a:xfrm>
                <a:off x="5736827" y="3860891"/>
                <a:ext cx="108000" cy="216000"/>
              </a:xfrm>
              <a:prstGeom prst="rect">
                <a:avLst/>
              </a:prstGeom>
            </p:spPr>
          </p:pic>
        </mc:Fallback>
      </mc:AlternateContent>
      <p:sp>
        <p:nvSpPr>
          <p:cNvPr id="27" name="CuadroTexto 26">
            <a:extLst>
              <a:ext uri="{FF2B5EF4-FFF2-40B4-BE49-F238E27FC236}">
                <a16:creationId xmlns:a16="http://schemas.microsoft.com/office/drawing/2014/main" id="{8B997B3E-4E89-454D-8E59-E0FAB101C399}"/>
              </a:ext>
            </a:extLst>
          </p:cNvPr>
          <p:cNvSpPr txBox="1"/>
          <p:nvPr/>
        </p:nvSpPr>
        <p:spPr>
          <a:xfrm>
            <a:off x="5527194" y="4076167"/>
            <a:ext cx="609600" cy="230832"/>
          </a:xfrm>
          <a:prstGeom prst="rect">
            <a:avLst/>
          </a:prstGeom>
          <a:solidFill>
            <a:schemeClr val="bg1"/>
          </a:solidFill>
        </p:spPr>
        <p:txBody>
          <a:bodyPr wrap="square" rtlCol="0">
            <a:spAutoFit/>
          </a:bodyPr>
          <a:lstStyle/>
          <a:p>
            <a:pPr algn="ctr"/>
            <a:r>
              <a:rPr lang="en-US" sz="900" dirty="0"/>
              <a:t>Kinetics</a:t>
            </a:r>
          </a:p>
        </p:txBody>
      </p:sp>
      <mc:AlternateContent xmlns:mc="http://schemas.openxmlformats.org/markup-compatibility/2006" xmlns:p14="http://schemas.microsoft.com/office/powerpoint/2010/main">
        <mc:Choice Requires="p14">
          <p:contentPart p14:bwMode="auto" r:id="rId14">
            <p14:nvContentPartPr>
              <p14:cNvPr id="28" name="Entrada de lápiz 27">
                <a:extLst>
                  <a:ext uri="{FF2B5EF4-FFF2-40B4-BE49-F238E27FC236}">
                    <a16:creationId xmlns:a16="http://schemas.microsoft.com/office/drawing/2014/main" id="{4C9F3B35-65CE-4F59-B6EC-3D629380CE5D}"/>
                  </a:ext>
                </a:extLst>
              </p14:cNvPr>
              <p14:cNvContentPartPr/>
              <p14:nvPr/>
            </p14:nvContentPartPr>
            <p14:xfrm>
              <a:off x="6776890" y="4121113"/>
              <a:ext cx="437760" cy="29520"/>
            </p14:xfrm>
          </p:contentPart>
        </mc:Choice>
        <mc:Fallback xmlns="">
          <p:pic>
            <p:nvPicPr>
              <p:cNvPr id="28" name="Entrada de lápiz 27">
                <a:extLst>
                  <a:ext uri="{FF2B5EF4-FFF2-40B4-BE49-F238E27FC236}">
                    <a16:creationId xmlns:a16="http://schemas.microsoft.com/office/drawing/2014/main" id="{4C9F3B35-65CE-4F59-B6EC-3D629380CE5D}"/>
                  </a:ext>
                </a:extLst>
              </p:cNvPr>
              <p:cNvPicPr/>
              <p:nvPr/>
            </p:nvPicPr>
            <p:blipFill>
              <a:blip r:embed="rId15"/>
              <a:stretch>
                <a:fillRect/>
              </a:stretch>
            </p:blipFill>
            <p:spPr>
              <a:xfrm>
                <a:off x="6723250" y="4013473"/>
                <a:ext cx="5454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Entrada de lápiz 28">
                <a:extLst>
                  <a:ext uri="{FF2B5EF4-FFF2-40B4-BE49-F238E27FC236}">
                    <a16:creationId xmlns:a16="http://schemas.microsoft.com/office/drawing/2014/main" id="{AE0DDB35-37C9-4CD5-9A06-EF1F8213EA22}"/>
                  </a:ext>
                </a:extLst>
              </p14:cNvPr>
              <p14:cNvContentPartPr/>
              <p14:nvPr/>
            </p14:nvContentPartPr>
            <p14:xfrm>
              <a:off x="6742330" y="4272313"/>
              <a:ext cx="563760" cy="22320"/>
            </p14:xfrm>
          </p:contentPart>
        </mc:Choice>
        <mc:Fallback xmlns="">
          <p:pic>
            <p:nvPicPr>
              <p:cNvPr id="29" name="Entrada de lápiz 28">
                <a:extLst>
                  <a:ext uri="{FF2B5EF4-FFF2-40B4-BE49-F238E27FC236}">
                    <a16:creationId xmlns:a16="http://schemas.microsoft.com/office/drawing/2014/main" id="{AE0DDB35-37C9-4CD5-9A06-EF1F8213EA22}"/>
                  </a:ext>
                </a:extLst>
              </p:cNvPr>
              <p:cNvPicPr/>
              <p:nvPr/>
            </p:nvPicPr>
            <p:blipFill>
              <a:blip r:embed="rId17"/>
              <a:stretch>
                <a:fillRect/>
              </a:stretch>
            </p:blipFill>
            <p:spPr>
              <a:xfrm>
                <a:off x="6688690" y="4164313"/>
                <a:ext cx="6714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Entrada de lápiz 29">
                <a:extLst>
                  <a:ext uri="{FF2B5EF4-FFF2-40B4-BE49-F238E27FC236}">
                    <a16:creationId xmlns:a16="http://schemas.microsoft.com/office/drawing/2014/main" id="{B88E5CDA-E9F3-4F6F-8E3E-A4CD863A1A44}"/>
                  </a:ext>
                </a:extLst>
              </p14:cNvPr>
              <p14:cNvContentPartPr/>
              <p14:nvPr/>
            </p14:nvContentPartPr>
            <p14:xfrm>
              <a:off x="6811450" y="4269793"/>
              <a:ext cx="360" cy="360"/>
            </p14:xfrm>
          </p:contentPart>
        </mc:Choice>
        <mc:Fallback xmlns="">
          <p:pic>
            <p:nvPicPr>
              <p:cNvPr id="30" name="Entrada de lápiz 29">
                <a:extLst>
                  <a:ext uri="{FF2B5EF4-FFF2-40B4-BE49-F238E27FC236}">
                    <a16:creationId xmlns:a16="http://schemas.microsoft.com/office/drawing/2014/main" id="{B88E5CDA-E9F3-4F6F-8E3E-A4CD863A1A44}"/>
                  </a:ext>
                </a:extLst>
              </p:cNvPr>
              <p:cNvPicPr/>
              <p:nvPr/>
            </p:nvPicPr>
            <p:blipFill>
              <a:blip r:embed="rId11"/>
              <a:stretch>
                <a:fillRect/>
              </a:stretch>
            </p:blipFill>
            <p:spPr>
              <a:xfrm>
                <a:off x="6757450" y="416179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Entrada de lápiz 30">
                <a:extLst>
                  <a:ext uri="{FF2B5EF4-FFF2-40B4-BE49-F238E27FC236}">
                    <a16:creationId xmlns:a16="http://schemas.microsoft.com/office/drawing/2014/main" id="{B95D6961-C54A-4D86-BFBE-AE9F58FF9E83}"/>
                  </a:ext>
                </a:extLst>
              </p14:cNvPr>
              <p14:cNvContentPartPr/>
              <p14:nvPr/>
            </p14:nvContentPartPr>
            <p14:xfrm>
              <a:off x="5618121" y="4210440"/>
              <a:ext cx="399600" cy="8640"/>
            </p14:xfrm>
          </p:contentPart>
        </mc:Choice>
        <mc:Fallback xmlns="">
          <p:pic>
            <p:nvPicPr>
              <p:cNvPr id="31" name="Entrada de lápiz 30">
                <a:extLst>
                  <a:ext uri="{FF2B5EF4-FFF2-40B4-BE49-F238E27FC236}">
                    <a16:creationId xmlns:a16="http://schemas.microsoft.com/office/drawing/2014/main" id="{B95D6961-C54A-4D86-BFBE-AE9F58FF9E83}"/>
                  </a:ext>
                </a:extLst>
              </p:cNvPr>
              <p:cNvPicPr/>
              <p:nvPr/>
            </p:nvPicPr>
            <p:blipFill>
              <a:blip r:embed="rId20"/>
              <a:stretch>
                <a:fillRect/>
              </a:stretch>
            </p:blipFill>
            <p:spPr>
              <a:xfrm>
                <a:off x="5564121" y="4102800"/>
                <a:ext cx="507240" cy="224280"/>
              </a:xfrm>
              <a:prstGeom prst="rect">
                <a:avLst/>
              </a:prstGeom>
            </p:spPr>
          </p:pic>
        </mc:Fallback>
      </mc:AlternateContent>
      <p:cxnSp>
        <p:nvCxnSpPr>
          <p:cNvPr id="33" name="Conector recto de flecha 32">
            <a:extLst>
              <a:ext uri="{FF2B5EF4-FFF2-40B4-BE49-F238E27FC236}">
                <a16:creationId xmlns:a16="http://schemas.microsoft.com/office/drawing/2014/main" id="{4A2BB26D-6C4C-4D5D-9F15-B1AA364CEF1C}"/>
              </a:ext>
            </a:extLst>
          </p:cNvPr>
          <p:cNvCxnSpPr/>
          <p:nvPr/>
        </p:nvCxnSpPr>
        <p:spPr>
          <a:xfrm>
            <a:off x="7009022" y="4432852"/>
            <a:ext cx="0" cy="247671"/>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C5835449-1C36-4005-81C5-42FB82CDB08E}"/>
              </a:ext>
            </a:extLst>
          </p:cNvPr>
          <p:cNvCxnSpPr>
            <a:cxnSpLocks/>
          </p:cNvCxnSpPr>
          <p:nvPr/>
        </p:nvCxnSpPr>
        <p:spPr>
          <a:xfrm flipV="1">
            <a:off x="5006671" y="4338763"/>
            <a:ext cx="545990" cy="336604"/>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6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Reactive MD simulations I</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p:txBody>
          <a:bodyPr>
            <a:normAutofit/>
          </a:bodyPr>
          <a:lstStyle/>
          <a:p>
            <a:pPr marL="0" indent="0">
              <a:buClr>
                <a:srgbClr val="002060"/>
              </a:buClr>
              <a:buNone/>
            </a:pPr>
            <a:r>
              <a:rPr lang="en-US" sz="1200" dirty="0">
                <a:solidFill>
                  <a:srgbClr val="002060"/>
                </a:solidFill>
              </a:rPr>
              <a:t>Phys. Chem. Chem. Phys. </a:t>
            </a:r>
            <a:r>
              <a:rPr lang="en-US" sz="1200" b="1" dirty="0">
                <a:solidFill>
                  <a:srgbClr val="002060"/>
                </a:solidFill>
              </a:rPr>
              <a:t>2015</a:t>
            </a:r>
            <a:r>
              <a:rPr lang="en-US" sz="1200" dirty="0">
                <a:solidFill>
                  <a:srgbClr val="002060"/>
                </a:solidFill>
              </a:rPr>
              <a:t>,</a:t>
            </a:r>
            <a:r>
              <a:rPr lang="en-US" sz="1200" i="1" dirty="0">
                <a:solidFill>
                  <a:srgbClr val="002060"/>
                </a:solidFill>
              </a:rPr>
              <a:t>17</a:t>
            </a:r>
            <a:r>
              <a:rPr lang="en-US" sz="1200" dirty="0">
                <a:solidFill>
                  <a:srgbClr val="002060"/>
                </a:solidFill>
              </a:rPr>
              <a:t>, 14912</a:t>
            </a:r>
            <a:endParaRPr lang="es-ES" sz="1200" dirty="0">
              <a:solidFill>
                <a:srgbClr val="002060"/>
              </a:solidFill>
            </a:endParaRPr>
          </a:p>
          <a:p>
            <a:pPr marL="0" indent="0">
              <a:buClr>
                <a:srgbClr val="002060"/>
              </a:buClr>
              <a:buNone/>
            </a:pPr>
            <a:endParaRPr lang="es-ES" dirty="0">
              <a:latin typeface="+mj-lt"/>
            </a:endParaRPr>
          </a:p>
          <a:p>
            <a:pPr>
              <a:lnSpc>
                <a:spcPct val="150000"/>
              </a:lnSpc>
              <a:buClr>
                <a:srgbClr val="002060"/>
              </a:buClr>
              <a:buFont typeface="Wingdings" panose="05000000000000000000" pitchFamily="2" charset="2"/>
              <a:buChar char="ü"/>
            </a:pPr>
            <a:r>
              <a:rPr lang="es-ES" dirty="0">
                <a:latin typeface="+mj-lt"/>
              </a:rPr>
              <a:t>Standard MD: </a:t>
            </a:r>
            <a:r>
              <a:rPr lang="es-ES" dirty="0" err="1">
                <a:latin typeface="+mj-lt"/>
              </a:rPr>
              <a:t>high</a:t>
            </a:r>
            <a:r>
              <a:rPr lang="es-ES" dirty="0">
                <a:latin typeface="+mj-lt"/>
              </a:rPr>
              <a:t> </a:t>
            </a:r>
            <a:r>
              <a:rPr lang="es-ES" i="1" dirty="0">
                <a:latin typeface="+mj-lt"/>
              </a:rPr>
              <a:t>E</a:t>
            </a:r>
            <a:r>
              <a:rPr lang="es-ES" dirty="0">
                <a:latin typeface="+mj-lt"/>
              </a:rPr>
              <a:t> </a:t>
            </a:r>
            <a:r>
              <a:rPr lang="es-ES" dirty="0" err="1">
                <a:latin typeface="+mj-lt"/>
              </a:rPr>
              <a:t>or</a:t>
            </a:r>
            <a:r>
              <a:rPr lang="es-ES" dirty="0">
                <a:latin typeface="+mj-lt"/>
              </a:rPr>
              <a:t> </a:t>
            </a:r>
            <a:r>
              <a:rPr lang="es-ES" i="1" dirty="0">
                <a:latin typeface="+mj-lt"/>
              </a:rPr>
              <a:t>T</a:t>
            </a:r>
            <a:r>
              <a:rPr lang="es-ES" dirty="0">
                <a:latin typeface="+mj-lt"/>
              </a:rPr>
              <a:t> and short: </a:t>
            </a:r>
          </a:p>
          <a:p>
            <a:pPr>
              <a:lnSpc>
                <a:spcPct val="150000"/>
              </a:lnSpc>
              <a:buClr>
                <a:srgbClr val="002060"/>
              </a:buClr>
              <a:buFont typeface="Wingdings" panose="05000000000000000000" pitchFamily="2" charset="2"/>
              <a:buChar char="ü"/>
            </a:pPr>
            <a:r>
              <a:rPr lang="es-ES" sz="1400">
                <a:latin typeface="+mj-lt"/>
              </a:rPr>
              <a:t>QCT</a:t>
            </a:r>
            <a:endParaRPr lang="es-ES" sz="1400" dirty="0">
              <a:latin typeface="+mj-lt"/>
            </a:endParaRPr>
          </a:p>
          <a:p>
            <a:pPr>
              <a:lnSpc>
                <a:spcPct val="150000"/>
              </a:lnSpc>
              <a:buClr>
                <a:srgbClr val="002060"/>
              </a:buClr>
              <a:buFont typeface="Wingdings" panose="05000000000000000000" pitchFamily="2" charset="2"/>
              <a:buChar char="ü"/>
            </a:pPr>
            <a:r>
              <a:rPr lang="es-ES" sz="1400" dirty="0" err="1">
                <a:latin typeface="+mj-lt"/>
              </a:rPr>
              <a:t>microcanonical</a:t>
            </a:r>
            <a:r>
              <a:rPr lang="es-ES" sz="1400" dirty="0"/>
              <a:t>/canonical </a:t>
            </a:r>
            <a:r>
              <a:rPr lang="es-ES" sz="1400" dirty="0" err="1"/>
              <a:t>sampling</a:t>
            </a:r>
            <a:endParaRPr lang="es-ES" sz="1400" dirty="0"/>
          </a:p>
          <a:p>
            <a:pPr>
              <a:lnSpc>
                <a:spcPct val="150000"/>
              </a:lnSpc>
              <a:buClr>
                <a:srgbClr val="002060"/>
              </a:buClr>
              <a:buFont typeface="Wingdings" panose="05000000000000000000" pitchFamily="2" charset="2"/>
              <a:buChar char="ü"/>
            </a:pPr>
            <a:r>
              <a:rPr lang="es-ES" sz="1400" dirty="0"/>
              <a:t>adaptive </a:t>
            </a:r>
            <a:r>
              <a:rPr lang="es-ES" sz="1400" dirty="0" err="1"/>
              <a:t>energy</a:t>
            </a:r>
            <a:r>
              <a:rPr lang="es-ES" sz="1400" dirty="0"/>
              <a:t> </a:t>
            </a:r>
            <a:r>
              <a:rPr lang="es-ES" sz="1400" dirty="0" err="1"/>
              <a:t>range</a:t>
            </a:r>
            <a:endParaRPr lang="es-ES" sz="1400" dirty="0"/>
          </a:p>
          <a:p>
            <a:pPr>
              <a:lnSpc>
                <a:spcPct val="150000"/>
              </a:lnSpc>
              <a:buClr>
                <a:srgbClr val="002060"/>
              </a:buClr>
              <a:buFont typeface="Wingdings" panose="05000000000000000000" pitchFamily="2" charset="2"/>
              <a:buChar char="ü"/>
            </a:pPr>
            <a:r>
              <a:rPr lang="es-ES" sz="1400" dirty="0" err="1"/>
              <a:t>movie</a:t>
            </a:r>
            <a:r>
              <a:rPr lang="es-ES" sz="1400" dirty="0"/>
              <a:t> (210 kcal/mol)</a:t>
            </a:r>
            <a:endParaRPr lang="es-ES" sz="1400" b="1" dirty="0">
              <a:latin typeface="+mj-lt"/>
            </a:endParaRPr>
          </a:p>
          <a:p>
            <a:pPr>
              <a:lnSpc>
                <a:spcPct val="150000"/>
              </a:lnSpc>
              <a:buClr>
                <a:srgbClr val="002060"/>
              </a:buClr>
              <a:buFont typeface="Wingdings" panose="05000000000000000000" pitchFamily="2" charset="2"/>
              <a:buChar char="ü"/>
            </a:pPr>
            <a:endParaRPr lang="es-ES" altLang="es-ES" dirty="0"/>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15</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87AA33B7-03B6-40CF-A268-EADEDCF4FD51}" type="datetime1">
              <a:rPr lang="en-US" smtClean="0"/>
              <a:t>4/6/2022</a:t>
            </a:fld>
            <a:endParaRPr lang="es-ES"/>
          </a:p>
        </p:txBody>
      </p:sp>
      <p:cxnSp>
        <p:nvCxnSpPr>
          <p:cNvPr id="10" name="Conector recto de flecha 9">
            <a:extLst>
              <a:ext uri="{FF2B5EF4-FFF2-40B4-BE49-F238E27FC236}">
                <a16:creationId xmlns:a16="http://schemas.microsoft.com/office/drawing/2014/main" id="{4A3E539A-8866-44A1-97A2-9AB176027F5A}"/>
              </a:ext>
            </a:extLst>
          </p:cNvPr>
          <p:cNvCxnSpPr/>
          <p:nvPr/>
        </p:nvCxnSpPr>
        <p:spPr>
          <a:xfrm>
            <a:off x="7009022" y="4432852"/>
            <a:ext cx="0" cy="247671"/>
          </a:xfrm>
          <a:prstGeom prst="straightConnector1">
            <a:avLst/>
          </a:prstGeom>
          <a:ln w="12700">
            <a:tailEnd type="triangle" w="sm" len="sm"/>
          </a:ln>
        </p:spPr>
        <p:style>
          <a:lnRef idx="1">
            <a:schemeClr val="accent1"/>
          </a:lnRef>
          <a:fillRef idx="0">
            <a:schemeClr val="accent1"/>
          </a:fillRef>
          <a:effectRef idx="0">
            <a:schemeClr val="accent1"/>
          </a:effectRef>
          <a:fontRef idx="minor">
            <a:schemeClr val="tx1"/>
          </a:fontRef>
        </p:style>
      </p:cxnSp>
      <p:pic>
        <p:nvPicPr>
          <p:cNvPr id="15" name="Marcador de contenido 14" descr="Imagen que contiene Icono&#10;&#10;Descripción generada automáticamente">
            <a:extLst>
              <a:ext uri="{FF2B5EF4-FFF2-40B4-BE49-F238E27FC236}">
                <a16:creationId xmlns:a16="http://schemas.microsoft.com/office/drawing/2014/main" id="{47A0BDB8-E933-4C93-9A9B-AF98A58022FF}"/>
              </a:ext>
            </a:extLst>
          </p:cNvPr>
          <p:cNvPicPr>
            <a:picLocks noGrp="1" noChangeAspect="1"/>
          </p:cNvPicPr>
          <p:nvPr>
            <p:ph sz="half" idx="2"/>
          </p:nvPr>
        </p:nvPicPr>
        <p:blipFill>
          <a:blip r:embed="rId3"/>
          <a:stretch>
            <a:fillRect/>
          </a:stretch>
        </p:blipFill>
        <p:spPr>
          <a:xfrm>
            <a:off x="4241800" y="2506663"/>
            <a:ext cx="3298825" cy="3298825"/>
          </a:xfrm>
        </p:spPr>
      </p:pic>
    </p:spTree>
    <p:extLst>
      <p:ext uri="{BB962C8B-B14F-4D97-AF65-F5344CB8AC3E}">
        <p14:creationId xmlns:p14="http://schemas.microsoft.com/office/powerpoint/2010/main" val="283939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Reactive MD simulations II</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p:txBody>
          <a:bodyPr>
            <a:normAutofit/>
          </a:bodyPr>
          <a:lstStyle/>
          <a:p>
            <a:pPr marL="0" indent="0">
              <a:buClr>
                <a:srgbClr val="002060"/>
              </a:buClr>
              <a:buNone/>
            </a:pPr>
            <a:r>
              <a:rPr lang="es-ES" sz="1200" dirty="0" err="1">
                <a:solidFill>
                  <a:srgbClr val="002060"/>
                </a:solidFill>
              </a:rPr>
              <a:t>ChemSystemsChem</a:t>
            </a:r>
            <a:r>
              <a:rPr lang="es-ES" sz="1200" dirty="0">
                <a:solidFill>
                  <a:srgbClr val="002060"/>
                </a:solidFill>
              </a:rPr>
              <a:t> </a:t>
            </a:r>
            <a:r>
              <a:rPr lang="es-ES" sz="1200" b="1" dirty="0">
                <a:solidFill>
                  <a:srgbClr val="002060"/>
                </a:solidFill>
              </a:rPr>
              <a:t>2020</a:t>
            </a:r>
            <a:r>
              <a:rPr lang="es-ES" sz="1200" dirty="0">
                <a:solidFill>
                  <a:srgbClr val="002060"/>
                </a:solidFill>
              </a:rPr>
              <a:t>, </a:t>
            </a:r>
            <a:r>
              <a:rPr lang="es-ES" sz="1200" i="1" dirty="0">
                <a:solidFill>
                  <a:srgbClr val="002060"/>
                </a:solidFill>
              </a:rPr>
              <a:t>152</a:t>
            </a:r>
            <a:r>
              <a:rPr lang="es-ES" sz="1200" dirty="0">
                <a:solidFill>
                  <a:srgbClr val="002060"/>
                </a:solidFill>
              </a:rPr>
              <a:t>, e19002</a:t>
            </a:r>
          </a:p>
          <a:p>
            <a:pPr marL="0" indent="0">
              <a:buClr>
                <a:srgbClr val="002060"/>
              </a:buClr>
              <a:buNone/>
            </a:pPr>
            <a:endParaRPr lang="es-ES" dirty="0">
              <a:latin typeface="+mj-lt"/>
            </a:endParaRPr>
          </a:p>
          <a:p>
            <a:pPr>
              <a:lnSpc>
                <a:spcPct val="150000"/>
              </a:lnSpc>
              <a:buClr>
                <a:srgbClr val="002060"/>
              </a:buClr>
              <a:buFont typeface="Wingdings" panose="05000000000000000000" pitchFamily="2" charset="2"/>
              <a:buChar char="ü"/>
            </a:pPr>
            <a:r>
              <a:rPr lang="es-ES" altLang="es-ES" dirty="0"/>
              <a:t>Rare-</a:t>
            </a:r>
            <a:r>
              <a:rPr lang="es-ES" altLang="es-ES" dirty="0" err="1"/>
              <a:t>event</a:t>
            </a:r>
            <a:r>
              <a:rPr lang="es-ES" altLang="es-ES" dirty="0"/>
              <a:t> </a:t>
            </a:r>
            <a:r>
              <a:rPr lang="es-ES" altLang="es-ES" dirty="0" err="1"/>
              <a:t>acceleration</a:t>
            </a:r>
            <a:r>
              <a:rPr lang="es-ES" altLang="es-ES" dirty="0"/>
              <a:t> </a:t>
            </a:r>
            <a:r>
              <a:rPr lang="es-ES" altLang="es-ES" dirty="0" err="1"/>
              <a:t>method</a:t>
            </a:r>
            <a:r>
              <a:rPr lang="es-ES" altLang="es-ES" dirty="0"/>
              <a:t> (BXDE): </a:t>
            </a:r>
          </a:p>
          <a:p>
            <a:pPr>
              <a:lnSpc>
                <a:spcPct val="150000"/>
              </a:lnSpc>
              <a:buClr>
                <a:srgbClr val="002060"/>
              </a:buClr>
              <a:buFont typeface="Wingdings" panose="05000000000000000000" pitchFamily="2" charset="2"/>
              <a:buChar char="ü"/>
            </a:pPr>
            <a:r>
              <a:rPr lang="es-ES" altLang="es-ES" sz="1400" dirty="0" err="1"/>
              <a:t>energy</a:t>
            </a:r>
            <a:r>
              <a:rPr lang="es-ES" altLang="es-ES" sz="1400" dirty="0"/>
              <a:t> boxes</a:t>
            </a:r>
          </a:p>
          <a:p>
            <a:pPr>
              <a:lnSpc>
                <a:spcPct val="150000"/>
              </a:lnSpc>
              <a:buClr>
                <a:srgbClr val="002060"/>
              </a:buClr>
              <a:buFont typeface="Wingdings" panose="05000000000000000000" pitchFamily="2" charset="2"/>
              <a:buChar char="ü"/>
            </a:pPr>
            <a:r>
              <a:rPr lang="es-ES" altLang="es-ES" sz="1400" dirty="0"/>
              <a:t>more </a:t>
            </a:r>
            <a:r>
              <a:rPr lang="es-ES" altLang="es-ES" sz="1400" dirty="0" err="1"/>
              <a:t>efficient</a:t>
            </a:r>
            <a:r>
              <a:rPr lang="es-ES" altLang="es-ES" sz="1400" dirty="0"/>
              <a:t> </a:t>
            </a:r>
            <a:r>
              <a:rPr lang="es-ES" altLang="es-ES" sz="1400" dirty="0" err="1"/>
              <a:t>sampling</a:t>
            </a:r>
            <a:endParaRPr lang="es-ES" altLang="es-ES" sz="1400" dirty="0"/>
          </a:p>
          <a:p>
            <a:pPr>
              <a:lnSpc>
                <a:spcPct val="150000"/>
              </a:lnSpc>
              <a:buClr>
                <a:srgbClr val="002060"/>
              </a:buClr>
              <a:buFont typeface="Wingdings" panose="05000000000000000000" pitchFamily="2" charset="2"/>
              <a:buChar char="ü"/>
            </a:pPr>
            <a:r>
              <a:rPr lang="es-ES" altLang="es-ES" sz="1400" dirty="0" err="1"/>
              <a:t>loose</a:t>
            </a:r>
            <a:r>
              <a:rPr lang="es-ES" altLang="es-ES" sz="1400" dirty="0"/>
              <a:t> </a:t>
            </a:r>
            <a:r>
              <a:rPr lang="es-ES" altLang="es-ES" sz="1400" dirty="0" err="1"/>
              <a:t>coupling</a:t>
            </a:r>
            <a:r>
              <a:rPr lang="es-ES" altLang="es-ES" sz="1400" dirty="0"/>
              <a:t> </a:t>
            </a:r>
            <a:r>
              <a:rPr lang="es-ES" altLang="es-ES" sz="1400" dirty="0" err="1"/>
              <a:t>via</a:t>
            </a:r>
            <a:r>
              <a:rPr lang="es-ES" altLang="es-ES" sz="1400" dirty="0"/>
              <a:t> ASE</a:t>
            </a:r>
          </a:p>
          <a:p>
            <a:pPr>
              <a:lnSpc>
                <a:spcPct val="150000"/>
              </a:lnSpc>
              <a:buClr>
                <a:srgbClr val="002060"/>
              </a:buClr>
              <a:buFont typeface="Wingdings" panose="05000000000000000000" pitchFamily="2" charset="2"/>
              <a:buChar char="ü"/>
            </a:pPr>
            <a:r>
              <a:rPr lang="es-ES" altLang="es-ES" sz="1400" dirty="0" err="1"/>
              <a:t>movie</a:t>
            </a:r>
            <a:r>
              <a:rPr lang="es-ES" altLang="es-ES" sz="1400" dirty="0"/>
              <a:t>: Langevin 1000 K</a:t>
            </a:r>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16</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EE604E54-15DC-4453-9329-428EB102CA78}" type="datetime1">
              <a:rPr lang="en-US" smtClean="0"/>
              <a:t>4/6/2022</a:t>
            </a:fld>
            <a:endParaRPr lang="es-ES"/>
          </a:p>
        </p:txBody>
      </p:sp>
      <p:cxnSp>
        <p:nvCxnSpPr>
          <p:cNvPr id="10" name="Conector recto de flecha 9">
            <a:extLst>
              <a:ext uri="{FF2B5EF4-FFF2-40B4-BE49-F238E27FC236}">
                <a16:creationId xmlns:a16="http://schemas.microsoft.com/office/drawing/2014/main" id="{4A3E539A-8866-44A1-97A2-9AB176027F5A}"/>
              </a:ext>
            </a:extLst>
          </p:cNvPr>
          <p:cNvCxnSpPr/>
          <p:nvPr/>
        </p:nvCxnSpPr>
        <p:spPr>
          <a:xfrm>
            <a:off x="7009022" y="4432852"/>
            <a:ext cx="0" cy="247671"/>
          </a:xfrm>
          <a:prstGeom prst="straightConnector1">
            <a:avLst/>
          </a:prstGeom>
          <a:ln w="12700">
            <a:tailEnd type="triangle" w="sm" len="sm"/>
          </a:ln>
        </p:spPr>
        <p:style>
          <a:lnRef idx="1">
            <a:schemeClr val="accent1"/>
          </a:lnRef>
          <a:fillRef idx="0">
            <a:schemeClr val="accent1"/>
          </a:fillRef>
          <a:effectRef idx="0">
            <a:schemeClr val="accent1"/>
          </a:effectRef>
          <a:fontRef idx="minor">
            <a:schemeClr val="tx1"/>
          </a:fontRef>
        </p:style>
      </p:cxnSp>
      <p:pic>
        <p:nvPicPr>
          <p:cNvPr id="12" name="Marcador de contenido 11" descr="Imagen que contiene lego&#10;&#10;Descripción generada automáticamente">
            <a:extLst>
              <a:ext uri="{FF2B5EF4-FFF2-40B4-BE49-F238E27FC236}">
                <a16:creationId xmlns:a16="http://schemas.microsoft.com/office/drawing/2014/main" id="{2FE4113F-3893-4DAD-8661-58B734B3F791}"/>
              </a:ext>
            </a:extLst>
          </p:cNvPr>
          <p:cNvPicPr>
            <a:picLocks noGrp="1" noChangeAspect="1"/>
          </p:cNvPicPr>
          <p:nvPr>
            <p:ph sz="half" idx="2"/>
          </p:nvPr>
        </p:nvPicPr>
        <p:blipFill>
          <a:blip r:embed="rId3"/>
          <a:stretch>
            <a:fillRect/>
          </a:stretch>
        </p:blipFill>
        <p:spPr>
          <a:xfrm>
            <a:off x="4241800" y="2506663"/>
            <a:ext cx="3298825" cy="3298825"/>
          </a:xfrm>
        </p:spPr>
      </p:pic>
    </p:spTree>
    <p:extLst>
      <p:ext uri="{BB962C8B-B14F-4D97-AF65-F5344CB8AC3E}">
        <p14:creationId xmlns:p14="http://schemas.microsoft.com/office/powerpoint/2010/main" val="4020056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Reactive MD simulations III</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p:txBody>
          <a:bodyPr>
            <a:normAutofit/>
          </a:bodyPr>
          <a:lstStyle/>
          <a:p>
            <a:pPr marL="0" indent="0">
              <a:buClr>
                <a:srgbClr val="002060"/>
              </a:buClr>
              <a:buNone/>
            </a:pPr>
            <a:r>
              <a:rPr lang="en-US" sz="1200" dirty="0">
                <a:solidFill>
                  <a:srgbClr val="002060"/>
                </a:solidFill>
              </a:rPr>
              <a:t>Phys. Chem. Chem. Phys. </a:t>
            </a:r>
            <a:r>
              <a:rPr lang="en-US" sz="1200" b="1" dirty="0">
                <a:solidFill>
                  <a:srgbClr val="002060"/>
                </a:solidFill>
              </a:rPr>
              <a:t>2015</a:t>
            </a:r>
            <a:r>
              <a:rPr lang="en-US" sz="1200" dirty="0">
                <a:solidFill>
                  <a:srgbClr val="002060"/>
                </a:solidFill>
              </a:rPr>
              <a:t>,</a:t>
            </a:r>
            <a:r>
              <a:rPr lang="en-US" sz="1200" i="1" dirty="0">
                <a:solidFill>
                  <a:srgbClr val="002060"/>
                </a:solidFill>
              </a:rPr>
              <a:t>17</a:t>
            </a:r>
            <a:r>
              <a:rPr lang="en-US" sz="1200" dirty="0">
                <a:solidFill>
                  <a:srgbClr val="002060"/>
                </a:solidFill>
              </a:rPr>
              <a:t>, 14912</a:t>
            </a:r>
          </a:p>
          <a:p>
            <a:pPr marL="0" indent="0">
              <a:buClr>
                <a:srgbClr val="002060"/>
              </a:buClr>
              <a:buNone/>
            </a:pPr>
            <a:endParaRPr lang="en-US" sz="1200" dirty="0">
              <a:solidFill>
                <a:srgbClr val="002060"/>
              </a:solidFill>
            </a:endParaRPr>
          </a:p>
          <a:p>
            <a:pPr marL="0" indent="0">
              <a:buClr>
                <a:srgbClr val="002060"/>
              </a:buClr>
              <a:buNone/>
            </a:pPr>
            <a:endParaRPr lang="en-US" sz="1200" dirty="0">
              <a:solidFill>
                <a:srgbClr val="002060"/>
              </a:solidFill>
            </a:endParaRPr>
          </a:p>
          <a:p>
            <a:pPr marL="0" indent="0">
              <a:buClr>
                <a:srgbClr val="002060"/>
              </a:buClr>
              <a:buNone/>
            </a:pPr>
            <a:endParaRPr lang="es-ES" sz="1200" dirty="0">
              <a:solidFill>
                <a:srgbClr val="002060"/>
              </a:solidFill>
            </a:endParaRPr>
          </a:p>
          <a:p>
            <a:pPr>
              <a:lnSpc>
                <a:spcPct val="150000"/>
              </a:lnSpc>
              <a:buClr>
                <a:srgbClr val="002060"/>
              </a:buClr>
              <a:buFont typeface="Wingdings" panose="05000000000000000000" pitchFamily="2" charset="2"/>
              <a:buChar char="ü"/>
            </a:pPr>
            <a:r>
              <a:rPr lang="es-ES" altLang="es-ES" dirty="0" err="1"/>
              <a:t>Trajectories</a:t>
            </a:r>
            <a:r>
              <a:rPr lang="es-ES" altLang="es-ES" dirty="0"/>
              <a:t> </a:t>
            </a:r>
            <a:r>
              <a:rPr lang="es-ES" altLang="es-ES" dirty="0" err="1"/>
              <a:t>start</a:t>
            </a:r>
            <a:r>
              <a:rPr lang="es-ES" altLang="es-ES" dirty="0"/>
              <a:t> </a:t>
            </a:r>
            <a:r>
              <a:rPr lang="es-ES" altLang="es-ES" dirty="0" err="1"/>
              <a:t>from</a:t>
            </a:r>
            <a:r>
              <a:rPr lang="es-ES" altLang="es-ES" dirty="0"/>
              <a:t> </a:t>
            </a:r>
            <a:r>
              <a:rPr lang="es-ES" altLang="es-ES" dirty="0" err="1"/>
              <a:t>multiple</a:t>
            </a:r>
            <a:r>
              <a:rPr lang="es-ES" altLang="es-ES" dirty="0"/>
              <a:t> </a:t>
            </a:r>
            <a:r>
              <a:rPr lang="es-ES" altLang="es-ES" dirty="0" err="1"/>
              <a:t>minima</a:t>
            </a:r>
            <a:endParaRPr lang="es-ES" b="1" dirty="0">
              <a:latin typeface="+mj-lt"/>
            </a:endParaRPr>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pic>
        <p:nvPicPr>
          <p:cNvPr id="8" name="Marcador de contenido 7">
            <a:extLst>
              <a:ext uri="{FF2B5EF4-FFF2-40B4-BE49-F238E27FC236}">
                <a16:creationId xmlns:a16="http://schemas.microsoft.com/office/drawing/2014/main" id="{D059AD08-BCE0-4417-8F53-40C9CA980B3E}"/>
              </a:ext>
            </a:extLst>
          </p:cNvPr>
          <p:cNvPicPr>
            <a:picLocks noGrp="1" noChangeAspect="1"/>
          </p:cNvPicPr>
          <p:nvPr>
            <p:ph sz="half" idx="2"/>
          </p:nvPr>
        </p:nvPicPr>
        <p:blipFill>
          <a:blip r:embed="rId3"/>
          <a:srcRect/>
          <a:stretch/>
        </p:blipFill>
        <p:spPr>
          <a:xfrm>
            <a:off x="3800665" y="2438401"/>
            <a:ext cx="3971735" cy="2937642"/>
          </a:xfrm>
          <a:solidFill>
            <a:schemeClr val="bg1"/>
          </a:solidFill>
          <a:effectLst>
            <a:outerShdw blurRad="50800" dist="50800" dir="5400000" algn="ctr" rotWithShape="0">
              <a:srgbClr val="000000">
                <a:alpha val="99000"/>
              </a:srgbClr>
            </a:outerShdw>
          </a:effectLst>
        </p:spPr>
      </p:pic>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17</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B91A29D5-3F59-44AE-AE4F-4983B5AA5EDB}" type="datetime1">
              <a:rPr lang="en-US" smtClean="0"/>
              <a:t>4/6/2022</a:t>
            </a:fld>
            <a:endParaRPr lang="es-ES"/>
          </a:p>
        </p:txBody>
      </p:sp>
      <p:cxnSp>
        <p:nvCxnSpPr>
          <p:cNvPr id="10" name="Conector recto de flecha 9">
            <a:extLst>
              <a:ext uri="{FF2B5EF4-FFF2-40B4-BE49-F238E27FC236}">
                <a16:creationId xmlns:a16="http://schemas.microsoft.com/office/drawing/2014/main" id="{4A3E539A-8866-44A1-97A2-9AB176027F5A}"/>
              </a:ext>
            </a:extLst>
          </p:cNvPr>
          <p:cNvCxnSpPr/>
          <p:nvPr/>
        </p:nvCxnSpPr>
        <p:spPr>
          <a:xfrm>
            <a:off x="7009022" y="4432852"/>
            <a:ext cx="0" cy="247671"/>
          </a:xfrm>
          <a:prstGeom prst="straightConnector1">
            <a:avLst/>
          </a:prstGeom>
          <a:ln w="12700">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64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Reactive event detection I: (BBFS)</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905000"/>
            <a:ext cx="5954100" cy="576262"/>
          </a:xfrm>
        </p:spPr>
        <p:txBody>
          <a:bodyPr/>
          <a:lstStyle/>
          <a:p>
            <a:endParaRPr lang="en-US" sz="2000" b="1" dirty="0">
              <a:solidFill>
                <a:schemeClr val="tx1"/>
              </a:solidFill>
            </a:endParaRPr>
          </a:p>
          <a:p>
            <a:pPr marL="285750" indent="-285750" algn="just">
              <a:buClrTx/>
              <a:buFont typeface="Wingdings" panose="05000000000000000000" pitchFamily="2" charset="2"/>
              <a:buChar char="ü"/>
            </a:pPr>
            <a:r>
              <a:rPr lang="en-US" sz="1600" dirty="0">
                <a:solidFill>
                  <a:schemeClr val="tx1"/>
                </a:solidFill>
              </a:rPr>
              <a:t>Algorithm based on the adjacency matrix</a:t>
            </a:r>
          </a:p>
          <a:p>
            <a:pPr marL="285750" indent="-285750" algn="just">
              <a:buClrTx/>
              <a:buFont typeface="Wingdings" panose="05000000000000000000" pitchFamily="2" charset="2"/>
              <a:buChar char="ü"/>
            </a:pPr>
            <a:r>
              <a:rPr lang="es-ES" sz="1600" dirty="0" err="1">
                <a:solidFill>
                  <a:schemeClr val="tx1"/>
                </a:solidFill>
              </a:rPr>
              <a:t>Relaxation</a:t>
            </a:r>
            <a:r>
              <a:rPr lang="es-ES" sz="1600" dirty="0">
                <a:solidFill>
                  <a:schemeClr val="tx1"/>
                </a:solidFill>
              </a:rPr>
              <a:t> </a:t>
            </a:r>
            <a:r>
              <a:rPr lang="es-ES" sz="1600" dirty="0" err="1">
                <a:solidFill>
                  <a:schemeClr val="tx1"/>
                </a:solidFill>
              </a:rPr>
              <a:t>of</a:t>
            </a:r>
            <a:r>
              <a:rPr lang="es-ES" sz="1600" dirty="0">
                <a:solidFill>
                  <a:schemeClr val="tx1"/>
                </a:solidFill>
              </a:rPr>
              <a:t> </a:t>
            </a:r>
            <a:r>
              <a:rPr lang="es-ES" sz="1600" dirty="0" err="1">
                <a:solidFill>
                  <a:schemeClr val="tx1"/>
                </a:solidFill>
              </a:rPr>
              <a:t>atoms</a:t>
            </a:r>
            <a:r>
              <a:rPr lang="es-ES" sz="1600" dirty="0">
                <a:solidFill>
                  <a:schemeClr val="tx1"/>
                </a:solidFill>
              </a:rPr>
              <a:t> </a:t>
            </a:r>
            <a:r>
              <a:rPr lang="es-ES" sz="1600" dirty="0" err="1">
                <a:solidFill>
                  <a:schemeClr val="tx1"/>
                </a:solidFill>
              </a:rPr>
              <a:t>not</a:t>
            </a:r>
            <a:r>
              <a:rPr lang="es-ES" sz="1600" dirty="0">
                <a:solidFill>
                  <a:schemeClr val="tx1"/>
                </a:solidFill>
              </a:rPr>
              <a:t> </a:t>
            </a:r>
            <a:r>
              <a:rPr lang="es-ES" sz="1600" dirty="0" err="1">
                <a:solidFill>
                  <a:schemeClr val="tx1"/>
                </a:solidFill>
              </a:rPr>
              <a:t>involved</a:t>
            </a:r>
            <a:r>
              <a:rPr lang="es-ES" sz="1600" dirty="0">
                <a:solidFill>
                  <a:schemeClr val="tx1"/>
                </a:solidFill>
              </a:rPr>
              <a:t> in </a:t>
            </a:r>
            <a:r>
              <a:rPr lang="es-ES" sz="1600" dirty="0" err="1">
                <a:solidFill>
                  <a:schemeClr val="tx1"/>
                </a:solidFill>
              </a:rPr>
              <a:t>the</a:t>
            </a:r>
            <a:r>
              <a:rPr lang="es-ES" sz="1600" dirty="0">
                <a:solidFill>
                  <a:schemeClr val="tx1"/>
                </a:solidFill>
              </a:rPr>
              <a:t> </a:t>
            </a:r>
            <a:r>
              <a:rPr lang="es-ES" sz="1600" dirty="0" err="1">
                <a:solidFill>
                  <a:schemeClr val="tx1"/>
                </a:solidFill>
              </a:rPr>
              <a:t>reaction</a:t>
            </a:r>
            <a:endParaRPr lang="es-ES" sz="1600" dirty="0">
              <a:solidFill>
                <a:schemeClr val="tx1"/>
              </a:solidFill>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pic>
        <p:nvPicPr>
          <p:cNvPr id="40" name="Marcador de contenido 39" descr="Diagrama, Esquemático&#10;&#10;Descripción generada automáticamente">
            <a:extLst>
              <a:ext uri="{FF2B5EF4-FFF2-40B4-BE49-F238E27FC236}">
                <a16:creationId xmlns:a16="http://schemas.microsoft.com/office/drawing/2014/main" id="{3EABB8F5-CD6B-45D1-B9B2-893CB423D193}"/>
              </a:ext>
            </a:extLst>
          </p:cNvPr>
          <p:cNvPicPr>
            <a:picLocks noGrp="1" noChangeAspect="1"/>
          </p:cNvPicPr>
          <p:nvPr>
            <p:ph sz="quarter" idx="4"/>
          </p:nvPr>
        </p:nvPicPr>
        <p:blipFill rotWithShape="1">
          <a:blip r:embed="rId6"/>
          <a:srcRect l="5389" t="5797" r="6834" b="8935"/>
          <a:stretch/>
        </p:blipFill>
        <p:spPr>
          <a:xfrm>
            <a:off x="4662674" y="3214827"/>
            <a:ext cx="3185926" cy="2515188"/>
          </a:xfrm>
          <a:solidFill>
            <a:schemeClr val="bg1"/>
          </a:solidFill>
          <a:effectLst>
            <a:outerShdw blurRad="50800" dist="50800" dir="5400000" algn="ctr" rotWithShape="0">
              <a:srgbClr val="000000">
                <a:alpha val="99000"/>
              </a:srgbClr>
            </a:outerShdw>
          </a:effectLst>
        </p:spPr>
      </p:pic>
      <p:sp>
        <p:nvSpPr>
          <p:cNvPr id="45" name="Marcador de número de diapositiva 44">
            <a:extLst>
              <a:ext uri="{FF2B5EF4-FFF2-40B4-BE49-F238E27FC236}">
                <a16:creationId xmlns:a16="http://schemas.microsoft.com/office/drawing/2014/main" id="{AA094913-0938-4C02-8507-5379CFBEB5D6}"/>
              </a:ext>
            </a:extLst>
          </p:cNvPr>
          <p:cNvSpPr>
            <a:spLocks noGrp="1"/>
          </p:cNvSpPr>
          <p:nvPr>
            <p:ph type="sldNum" sz="quarter" idx="12"/>
          </p:nvPr>
        </p:nvSpPr>
        <p:spPr/>
        <p:txBody>
          <a:bodyPr/>
          <a:lstStyle/>
          <a:p>
            <a:pPr>
              <a:defRPr/>
            </a:pPr>
            <a:fld id="{C2C8267B-4F8A-4911-9C8F-5F47E6244A98}" type="slidenum">
              <a:rPr lang="en-US" altLang="en-US" smtClean="0"/>
              <a:pPr>
                <a:defRPr/>
              </a:pPr>
              <a:t>18</a:t>
            </a:fld>
            <a:endParaRPr lang="en-US" altLang="en-US"/>
          </a:p>
        </p:txBody>
      </p:sp>
      <p:sp>
        <p:nvSpPr>
          <p:cNvPr id="5" name="Marcador de fecha 4">
            <a:extLst>
              <a:ext uri="{FF2B5EF4-FFF2-40B4-BE49-F238E27FC236}">
                <a16:creationId xmlns:a16="http://schemas.microsoft.com/office/drawing/2014/main" id="{ECF01201-D31B-4E87-9F14-331A7601D74A}"/>
              </a:ext>
            </a:extLst>
          </p:cNvPr>
          <p:cNvSpPr>
            <a:spLocks noGrp="1"/>
          </p:cNvSpPr>
          <p:nvPr>
            <p:ph type="dt" sz="half" idx="10"/>
          </p:nvPr>
        </p:nvSpPr>
        <p:spPr/>
        <p:txBody>
          <a:bodyPr/>
          <a:lstStyle/>
          <a:p>
            <a:pPr>
              <a:defRPr/>
            </a:pPr>
            <a:fld id="{C0051FA0-15C7-45CC-8F4E-390E2F48CCB4}" type="datetime1">
              <a:rPr lang="en-US" smtClean="0"/>
              <a:t>4/6/2022</a:t>
            </a:fld>
            <a:endParaRPr lang="es-ES"/>
          </a:p>
        </p:txBody>
      </p:sp>
      <p:pic>
        <p:nvPicPr>
          <p:cNvPr id="12" name="Marcador de contenido 11" descr="Forma&#10;&#10;Descripción generada automáticamente con confianza media">
            <a:extLst>
              <a:ext uri="{FF2B5EF4-FFF2-40B4-BE49-F238E27FC236}">
                <a16:creationId xmlns:a16="http://schemas.microsoft.com/office/drawing/2014/main" id="{E4C32749-8266-441C-9EBB-6FA1A51A8121}"/>
              </a:ext>
            </a:extLst>
          </p:cNvPr>
          <p:cNvPicPr>
            <a:picLocks noGrp="1" noChangeAspect="1"/>
          </p:cNvPicPr>
          <p:nvPr>
            <p:ph sz="half" idx="2"/>
          </p:nvPr>
        </p:nvPicPr>
        <p:blipFill>
          <a:blip r:embed="rId7"/>
          <a:stretch>
            <a:fillRect/>
          </a:stretch>
        </p:blipFill>
        <p:spPr>
          <a:xfrm>
            <a:off x="457200" y="3212636"/>
            <a:ext cx="4135153" cy="2517379"/>
          </a:xfrm>
          <a:solidFill>
            <a:schemeClr val="bg1"/>
          </a:solidFill>
          <a:effectLst>
            <a:outerShdw blurRad="50800" dist="50800" dir="5400000" algn="ctr" rotWithShape="0">
              <a:srgbClr val="000000">
                <a:alpha val="99000"/>
              </a:srgbClr>
            </a:outerShdw>
          </a:effectLst>
        </p:spPr>
      </p:pic>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B3598CCB-0C98-44FE-87E8-CFDF69ABAE38}"/>
                  </a:ext>
                </a:extLst>
              </p:cNvPr>
              <p:cNvSpPr txBox="1"/>
              <p:nvPr/>
            </p:nvSpPr>
            <p:spPr>
              <a:xfrm>
                <a:off x="381000" y="5867400"/>
                <a:ext cx="2673307" cy="504305"/>
              </a:xfrm>
              <a:prstGeom prst="rect">
                <a:avLst/>
              </a:prstGeom>
              <a:noFill/>
            </p:spPr>
            <p:txBody>
              <a:bodyPr wrap="square">
                <a:spAutoFit/>
              </a:bodyPr>
              <a:lstStyle/>
              <a:p>
                <a:pPr marL="0" lvl="2" algn="ctr">
                  <a:buClrTx/>
                </a:pPr>
                <a14:m>
                  <m:oMath xmlns:m="http://schemas.openxmlformats.org/officeDocument/2006/math">
                    <m:sSub>
                      <m:sSubPr>
                        <m:ctrlPr>
                          <a:rPr lang="en-US" sz="1200" i="1" smtClean="0">
                            <a:solidFill>
                              <a:schemeClr val="tx1"/>
                            </a:solidFill>
                            <a:effectLst/>
                            <a:latin typeface="Cambria Math" panose="02040503050406030204" pitchFamily="18" charset="0"/>
                          </a:rPr>
                        </m:ctrlPr>
                      </m:sSubPr>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200" i="1" smtClean="0">
                            <a:solidFill>
                              <a:schemeClr val="tx1"/>
                            </a:solidFill>
                            <a:effectLst/>
                            <a:latin typeface="Cambria Math" panose="02040503050406030204" pitchFamily="18" charset="0"/>
                          </a:rPr>
                        </m:ctrlPr>
                      </m:dPr>
                      <m:e>
                        <m:eqArr>
                          <m:eqArrPr>
                            <m:ctrlPr>
                              <a:rPr lang="en-US" sz="1200" i="1">
                                <a:solidFill>
                                  <a:schemeClr val="tx1"/>
                                </a:solidFill>
                                <a:effectLst/>
                                <a:latin typeface="Cambria Math" panose="02040503050406030204" pitchFamily="18" charset="0"/>
                              </a:rPr>
                            </m:ctrlPr>
                          </m:eqArrPr>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1   </m:t>
                            </m:r>
                            <m:r>
                              <m:rPr>
                                <m:sty m:val="p"/>
                              </m:rPr>
                              <a:rPr lang="en-US" sz="12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if</m:t>
                            </m:r>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200" i="1">
                                    <a:solidFill>
                                      <a:schemeClr val="tx1"/>
                                    </a:solidFill>
                                    <a:effectLst/>
                                    <a:latin typeface="Cambria Math" panose="02040503050406030204" pitchFamily="18" charset="0"/>
                                  </a:rPr>
                                </m:ctrlPr>
                              </m:sSubPr>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𝛿</m:t>
                                </m:r>
                              </m:e>
                              <m: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&lt;1</m:t>
                            </m:r>
                          </m:e>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0 </m:t>
                            </m:r>
                            <m:r>
                              <m:rPr>
                                <m:sty m:val="p"/>
                              </m:rPr>
                              <a:rPr lang="en-US" sz="12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otherwise</m:t>
                            </m:r>
                          </m:e>
                        </m:eqArr>
                      </m:e>
                    </m:d>
                  </m:oMath>
                </a14:m>
                <a:r>
                  <a:rPr lang="en-US" sz="1200" b="0" dirty="0"/>
                  <a:t>, with </a:t>
                </a:r>
                <a14:m>
                  <m:oMath xmlns:m="http://schemas.openxmlformats.org/officeDocument/2006/math">
                    <m:sSub>
                      <m:sSubPr>
                        <m:ctrlPr>
                          <a:rPr lang="en-US" sz="1200" i="1">
                            <a:solidFill>
                              <a:schemeClr val="tx1"/>
                            </a:solidFill>
                            <a:effectLst/>
                            <a:latin typeface="Cambria Math" panose="02040503050406030204" pitchFamily="18" charset="0"/>
                          </a:rPr>
                        </m:ctrlPr>
                      </m:sSubPr>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𝛿</m:t>
                        </m:r>
                      </m:e>
                      <m: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a:solidFill>
                              <a:schemeClr val="tx1"/>
                            </a:solidFill>
                            <a:effectLst/>
                            <a:latin typeface="Cambria Math" panose="02040503050406030204" pitchFamily="18" charset="0"/>
                          </a:rPr>
                        </m:ctrlPr>
                      </m:fPr>
                      <m:num>
                        <m:sSub>
                          <m:sSubPr>
                            <m:ctrlPr>
                              <a:rPr lang="en-US" sz="1200" i="1">
                                <a:solidFill>
                                  <a:schemeClr val="tx1"/>
                                </a:solidFill>
                                <a:effectLst/>
                                <a:latin typeface="Cambria Math" panose="02040503050406030204" pitchFamily="18" charset="0"/>
                              </a:rPr>
                            </m:ctrlPr>
                          </m:sSubPr>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num>
                      <m:den>
                        <m:sSubSup>
                          <m:sSubSupPr>
                            <m:ctrlPr>
                              <a:rPr lang="en-US" sz="1200" i="1">
                                <a:solidFill>
                                  <a:schemeClr val="tx1"/>
                                </a:solidFill>
                                <a:effectLst/>
                                <a:latin typeface="Cambria Math" panose="02040503050406030204" pitchFamily="18" charset="0"/>
                              </a:rPr>
                            </m:ctrlPr>
                          </m:sSubSupPr>
                          <m:e>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𝑟</m:t>
                            </m:r>
                          </m:e>
                          <m:sub>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𝑖𝑗</m:t>
                            </m:r>
                          </m:sub>
                          <m:sup>
                            <m:r>
                              <m:rPr>
                                <m:sty m:val="p"/>
                              </m:rPr>
                              <a:rPr lang="en-US" sz="12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ref</m:t>
                            </m:r>
                          </m:sup>
                        </m:sSubSup>
                      </m:den>
                    </m:f>
                    <m:r>
                      <a:rPr lang="en-US"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en-US" sz="1200" dirty="0">
                  <a:solidFill>
                    <a:schemeClr val="tx1"/>
                  </a:solidFill>
                </a:endParaRPr>
              </a:p>
            </p:txBody>
          </p:sp>
        </mc:Choice>
        <mc:Fallback xmlns="">
          <p:sp>
            <p:nvSpPr>
              <p:cNvPr id="13" name="CuadroTexto 12">
                <a:extLst>
                  <a:ext uri="{FF2B5EF4-FFF2-40B4-BE49-F238E27FC236}">
                    <a16:creationId xmlns:a16="http://schemas.microsoft.com/office/drawing/2014/main" id="{B3598CCB-0C98-44FE-87E8-CFDF69ABAE38}"/>
                  </a:ext>
                </a:extLst>
              </p:cNvPr>
              <p:cNvSpPr txBox="1">
                <a:spLocks noRot="1" noChangeAspect="1" noMove="1" noResize="1" noEditPoints="1" noAdjustHandles="1" noChangeArrowheads="1" noChangeShapeType="1" noTextEdit="1"/>
              </p:cNvSpPr>
              <p:nvPr/>
            </p:nvSpPr>
            <p:spPr>
              <a:xfrm>
                <a:off x="381000" y="5867400"/>
                <a:ext cx="2673307" cy="504305"/>
              </a:xfrm>
              <a:prstGeom prst="rect">
                <a:avLst/>
              </a:prstGeom>
              <a:blipFill>
                <a:blip r:embed="rId8"/>
                <a:stretch>
                  <a:fillRect l="-7534" t="-178049" b="-259756"/>
                </a:stretch>
              </a:blipFill>
            </p:spPr>
            <p:txBody>
              <a:bodyPr/>
              <a:lstStyle/>
              <a:p>
                <a:r>
                  <a:rPr lang="en-US">
                    <a:noFill/>
                  </a:rPr>
                  <a:t> </a:t>
                </a:r>
              </a:p>
            </p:txBody>
          </p:sp>
        </mc:Fallback>
      </mc:AlternateContent>
    </p:spTree>
    <p:extLst>
      <p:ext uri="{BB962C8B-B14F-4D97-AF65-F5344CB8AC3E}">
        <p14:creationId xmlns:p14="http://schemas.microsoft.com/office/powerpoint/2010/main" val="90499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Reactive event detection II: (BOTS)</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p:txBody>
          <a:bodyPr>
            <a:normAutofit/>
          </a:bodyPr>
          <a:lstStyle/>
          <a:p>
            <a:pPr marL="0" indent="0">
              <a:buNone/>
            </a:pPr>
            <a:r>
              <a:rPr lang="en-US" sz="1200" dirty="0">
                <a:solidFill>
                  <a:srgbClr val="002060"/>
                </a:solidFill>
                <a:effectLst/>
                <a:ea typeface="Calibri" panose="020F0502020204030204" pitchFamily="34" charset="0"/>
                <a:cs typeface="Times New Roman" panose="02020603050405020304" pitchFamily="18" charset="0"/>
              </a:rPr>
              <a:t>JCTC,</a:t>
            </a:r>
            <a:r>
              <a:rPr lang="en-US" sz="1200" i="1" dirty="0">
                <a:solidFill>
                  <a:srgbClr val="002060"/>
                </a:solidFill>
                <a:effectLst/>
                <a:ea typeface="Calibri" panose="020F0502020204030204" pitchFamily="34" charset="0"/>
                <a:cs typeface="Times New Roman" panose="02020603050405020304" pitchFamily="18" charset="0"/>
              </a:rPr>
              <a:t> </a:t>
            </a:r>
            <a:r>
              <a:rPr lang="en-US" sz="1200" b="1" dirty="0">
                <a:solidFill>
                  <a:srgbClr val="002060"/>
                </a:solidFill>
                <a:effectLst/>
                <a:ea typeface="Calibri" panose="020F0502020204030204" pitchFamily="34" charset="0"/>
                <a:cs typeface="Times New Roman" panose="02020603050405020304" pitchFamily="18" charset="0"/>
              </a:rPr>
              <a:t>2020</a:t>
            </a:r>
            <a:r>
              <a:rPr lang="en-US" sz="1200" dirty="0">
                <a:solidFill>
                  <a:srgbClr val="002060"/>
                </a:solidFill>
                <a:effectLst/>
                <a:ea typeface="Calibri" panose="020F0502020204030204" pitchFamily="34" charset="0"/>
                <a:cs typeface="Times New Roman" panose="02020603050405020304" pitchFamily="18" charset="0"/>
              </a:rPr>
              <a:t>, </a:t>
            </a:r>
            <a:r>
              <a:rPr lang="en-US" sz="1200" i="1" dirty="0">
                <a:solidFill>
                  <a:srgbClr val="002060"/>
                </a:solidFill>
                <a:effectLst/>
                <a:ea typeface="Calibri" panose="020F0502020204030204" pitchFamily="34" charset="0"/>
                <a:cs typeface="Times New Roman" panose="02020603050405020304" pitchFamily="18" charset="0"/>
              </a:rPr>
              <a:t>16</a:t>
            </a:r>
            <a:r>
              <a:rPr lang="en-US" sz="1200" dirty="0">
                <a:solidFill>
                  <a:srgbClr val="002060"/>
                </a:solidFill>
                <a:effectLst/>
                <a:ea typeface="Calibri" panose="020F0502020204030204" pitchFamily="34" charset="0"/>
                <a:cs typeface="Times New Roman" panose="02020603050405020304" pitchFamily="18" charset="0"/>
              </a:rPr>
              <a:t>, 1606</a:t>
            </a:r>
            <a:endParaRPr lang="en-US" sz="1200" b="1" dirty="0">
              <a:solidFill>
                <a:schemeClr val="tx1"/>
              </a:solidFill>
            </a:endParaRPr>
          </a:p>
          <a:p>
            <a:pPr marL="0" indent="0">
              <a:lnSpc>
                <a:spcPct val="150000"/>
              </a:lnSpc>
              <a:buClr>
                <a:srgbClr val="002060"/>
              </a:buClr>
              <a:buNone/>
            </a:pPr>
            <a:endParaRPr lang="es-ES" dirty="0">
              <a:latin typeface="+mj-lt"/>
            </a:endParaRPr>
          </a:p>
          <a:p>
            <a:pPr>
              <a:lnSpc>
                <a:spcPct val="150000"/>
              </a:lnSpc>
              <a:buClr>
                <a:srgbClr val="002060"/>
              </a:buClr>
              <a:buFont typeface="Wingdings" panose="05000000000000000000" pitchFamily="2" charset="2"/>
              <a:buChar char="ü"/>
            </a:pPr>
            <a:r>
              <a:rPr lang="en-US" dirty="0"/>
              <a:t>Algorithm based on the bond orders</a:t>
            </a:r>
            <a:endParaRPr lang="es-ES" dirty="0"/>
          </a:p>
          <a:p>
            <a:pPr>
              <a:lnSpc>
                <a:spcPct val="150000"/>
              </a:lnSpc>
              <a:buClr>
                <a:srgbClr val="002060"/>
              </a:buClr>
              <a:buFont typeface="Wingdings" panose="05000000000000000000" pitchFamily="2" charset="2"/>
              <a:buChar char="ü"/>
            </a:pPr>
            <a:r>
              <a:rPr lang="es-ES" dirty="0" err="1"/>
              <a:t>Relaxation</a:t>
            </a:r>
            <a:r>
              <a:rPr lang="es-ES" dirty="0"/>
              <a:t> </a:t>
            </a:r>
            <a:r>
              <a:rPr lang="es-ES" dirty="0" err="1"/>
              <a:t>of</a:t>
            </a:r>
            <a:r>
              <a:rPr lang="es-ES" dirty="0"/>
              <a:t> </a:t>
            </a:r>
            <a:r>
              <a:rPr lang="es-ES" dirty="0" err="1"/>
              <a:t>atoms</a:t>
            </a:r>
            <a:r>
              <a:rPr lang="es-ES" dirty="0"/>
              <a:t> </a:t>
            </a:r>
            <a:r>
              <a:rPr lang="es-ES" dirty="0" err="1"/>
              <a:t>not</a:t>
            </a:r>
            <a:r>
              <a:rPr lang="es-ES" dirty="0"/>
              <a:t> </a:t>
            </a:r>
            <a:r>
              <a:rPr lang="es-ES" dirty="0" err="1"/>
              <a:t>involved</a:t>
            </a:r>
            <a:r>
              <a:rPr lang="es-ES" dirty="0"/>
              <a:t> in </a:t>
            </a:r>
            <a:r>
              <a:rPr lang="es-ES" dirty="0" err="1"/>
              <a:t>the</a:t>
            </a:r>
            <a:r>
              <a:rPr lang="es-ES" dirty="0"/>
              <a:t> </a:t>
            </a:r>
            <a:r>
              <a:rPr lang="es-ES" dirty="0" err="1"/>
              <a:t>reaction</a:t>
            </a:r>
            <a:endParaRPr lang="es-ES" dirty="0"/>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pic>
        <p:nvPicPr>
          <p:cNvPr id="8" name="Marcador de contenido 7">
            <a:extLst>
              <a:ext uri="{FF2B5EF4-FFF2-40B4-BE49-F238E27FC236}">
                <a16:creationId xmlns:a16="http://schemas.microsoft.com/office/drawing/2014/main" id="{D059AD08-BCE0-4417-8F53-40C9CA980B3E}"/>
              </a:ext>
            </a:extLst>
          </p:cNvPr>
          <p:cNvPicPr>
            <a:picLocks noGrp="1" noChangeAspect="1"/>
          </p:cNvPicPr>
          <p:nvPr>
            <p:ph sz="half" idx="2"/>
          </p:nvPr>
        </p:nvPicPr>
        <p:blipFill>
          <a:blip r:embed="rId3"/>
          <a:srcRect/>
          <a:stretch/>
        </p:blipFill>
        <p:spPr>
          <a:xfrm>
            <a:off x="4519754" y="2295018"/>
            <a:ext cx="2795446" cy="3792645"/>
          </a:xfrm>
          <a:solidFill>
            <a:schemeClr val="bg1"/>
          </a:solidFill>
          <a:effectLst>
            <a:outerShdw blurRad="50800" dist="50800" dir="5400000" algn="ctr" rotWithShape="0">
              <a:srgbClr val="000000">
                <a:alpha val="99000"/>
              </a:srgbClr>
            </a:outerShdw>
          </a:effectLst>
        </p:spPr>
      </p:pic>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19</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56F7A44A-E363-4260-A6A3-8D520E8059B9}" type="datetime1">
              <a:rPr lang="en-US" smtClean="0"/>
              <a:t>4/6/2022</a:t>
            </a:fld>
            <a:endParaRPr lang="es-ES"/>
          </a:p>
        </p:txBody>
      </p:sp>
    </p:spTree>
    <p:extLst>
      <p:ext uri="{BB962C8B-B14F-4D97-AF65-F5344CB8AC3E}">
        <p14:creationId xmlns:p14="http://schemas.microsoft.com/office/powerpoint/2010/main" val="390330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229B7E-E308-4DEE-A600-828755168F20}"/>
              </a:ext>
            </a:extLst>
          </p:cNvPr>
          <p:cNvSpPr>
            <a:spLocks noGrp="1"/>
          </p:cNvSpPr>
          <p:nvPr>
            <p:ph type="title"/>
          </p:nvPr>
        </p:nvSpPr>
        <p:spPr/>
        <p:txBody>
          <a:bodyPr/>
          <a:lstStyle/>
          <a:p>
            <a:r>
              <a:rPr lang="en-US" b="1" dirty="0"/>
              <a:t>Outline</a:t>
            </a:r>
          </a:p>
        </p:txBody>
      </p:sp>
      <p:sp>
        <p:nvSpPr>
          <p:cNvPr id="3" name="Marcador de contenido 2">
            <a:extLst>
              <a:ext uri="{FF2B5EF4-FFF2-40B4-BE49-F238E27FC236}">
                <a16:creationId xmlns:a16="http://schemas.microsoft.com/office/drawing/2014/main" id="{96F61B35-36DC-4594-B267-269BD2246242}"/>
              </a:ext>
            </a:extLst>
          </p:cNvPr>
          <p:cNvSpPr>
            <a:spLocks noGrp="1"/>
          </p:cNvSpPr>
          <p:nvPr>
            <p:ph idx="1"/>
          </p:nvPr>
        </p:nvSpPr>
        <p:spPr/>
        <p:txBody>
          <a:bodyPr>
            <a:normAutofit lnSpcReduction="10000"/>
          </a:bodyPr>
          <a:lstStyle/>
          <a:p>
            <a:pPr marL="57145" lvl="1" indent="-342900" algn="just">
              <a:lnSpc>
                <a:spcPct val="150000"/>
              </a:lnSpc>
              <a:spcBef>
                <a:spcPct val="0"/>
              </a:spcBef>
              <a:buClrTx/>
              <a:buFont typeface="Wingdings" panose="05000000000000000000" pitchFamily="2" charset="2"/>
              <a:buChar char="ü"/>
            </a:pPr>
            <a:r>
              <a:rPr lang="en-US" altLang="es-ES" sz="2000" dirty="0">
                <a:latin typeface="+mj-lt"/>
              </a:rPr>
              <a:t>Introduction: Basic concepts of chemical </a:t>
            </a:r>
            <a:r>
              <a:rPr lang="en-US" altLang="es-ES" sz="2000" dirty="0"/>
              <a:t>k</a:t>
            </a:r>
            <a:r>
              <a:rPr lang="en-US" altLang="es-ES" sz="2000" dirty="0">
                <a:latin typeface="+mj-lt"/>
              </a:rPr>
              <a:t>inetics</a:t>
            </a:r>
          </a:p>
          <a:p>
            <a:pPr marL="57145" lvl="1" indent="-342900" algn="just">
              <a:lnSpc>
                <a:spcPct val="150000"/>
              </a:lnSpc>
              <a:spcBef>
                <a:spcPct val="0"/>
              </a:spcBef>
              <a:buClrTx/>
              <a:buFont typeface="Wingdings" panose="05000000000000000000" pitchFamily="2" charset="2"/>
              <a:buChar char="ü"/>
            </a:pPr>
            <a:endParaRPr lang="en-US" altLang="es-ES" sz="2000" dirty="0"/>
          </a:p>
          <a:p>
            <a:pPr marL="57145" lvl="1" indent="-342900" algn="just">
              <a:lnSpc>
                <a:spcPct val="150000"/>
              </a:lnSpc>
              <a:spcBef>
                <a:spcPct val="0"/>
              </a:spcBef>
              <a:buClrTx/>
              <a:buFont typeface="Wingdings" panose="05000000000000000000" pitchFamily="2" charset="2"/>
              <a:buChar char="ü"/>
            </a:pPr>
            <a:r>
              <a:rPr lang="en-US" altLang="es-ES" sz="2000" dirty="0"/>
              <a:t>Our method: </a:t>
            </a:r>
            <a:r>
              <a:rPr lang="en-US" altLang="es-ES" sz="2000" dirty="0" err="1"/>
              <a:t>AutoMeKin</a:t>
            </a:r>
            <a:endParaRPr lang="en-US" altLang="es-ES" sz="2000" dirty="0"/>
          </a:p>
          <a:p>
            <a:pPr marL="57145" lvl="1" indent="-342900" algn="just">
              <a:lnSpc>
                <a:spcPct val="150000"/>
              </a:lnSpc>
              <a:spcBef>
                <a:spcPct val="0"/>
              </a:spcBef>
              <a:buClrTx/>
              <a:buFont typeface="Wingdings" panose="05000000000000000000" pitchFamily="2" charset="2"/>
              <a:buChar char="ü"/>
            </a:pPr>
            <a:endParaRPr lang="en-US" altLang="es-ES" sz="2000" dirty="0">
              <a:latin typeface="+mj-lt"/>
            </a:endParaRPr>
          </a:p>
          <a:p>
            <a:pPr marL="57145" lvl="1" indent="-342900" algn="just">
              <a:lnSpc>
                <a:spcPct val="150000"/>
              </a:lnSpc>
              <a:spcBef>
                <a:spcPct val="0"/>
              </a:spcBef>
              <a:buClrTx/>
              <a:buFont typeface="Wingdings" panose="05000000000000000000" pitchFamily="2" charset="2"/>
              <a:buChar char="ü"/>
            </a:pPr>
            <a:r>
              <a:rPr lang="en-US" altLang="es-ES" sz="2000" dirty="0">
                <a:latin typeface="+mj-lt"/>
              </a:rPr>
              <a:t>Applications</a:t>
            </a:r>
          </a:p>
          <a:p>
            <a:pPr marL="0" lvl="1" indent="0" algn="just">
              <a:lnSpc>
                <a:spcPct val="150000"/>
              </a:lnSpc>
              <a:spcBef>
                <a:spcPct val="0"/>
              </a:spcBef>
              <a:buClrTx/>
              <a:buNone/>
            </a:pPr>
            <a:endParaRPr lang="en-US" altLang="es-ES" sz="2000" dirty="0"/>
          </a:p>
          <a:p>
            <a:pPr marL="57145" lvl="1" indent="-342900" algn="just">
              <a:lnSpc>
                <a:spcPct val="150000"/>
              </a:lnSpc>
              <a:spcBef>
                <a:spcPct val="0"/>
              </a:spcBef>
              <a:buClrTx/>
              <a:buFont typeface="Wingdings" panose="05000000000000000000" pitchFamily="2" charset="2"/>
              <a:buChar char="ü"/>
            </a:pPr>
            <a:r>
              <a:rPr lang="en-US" altLang="es-ES" sz="2000" dirty="0">
                <a:latin typeface="+mj-lt"/>
              </a:rPr>
              <a:t>Can we predict rate laws of complex reactions?</a:t>
            </a:r>
          </a:p>
        </p:txBody>
      </p:sp>
      <p:sp>
        <p:nvSpPr>
          <p:cNvPr id="5" name="Marcador de pie de página 4">
            <a:extLst>
              <a:ext uri="{FF2B5EF4-FFF2-40B4-BE49-F238E27FC236}">
                <a16:creationId xmlns:a16="http://schemas.microsoft.com/office/drawing/2014/main" id="{BD1981CA-CC37-4EFB-9E89-E1E742A97FCE}"/>
              </a:ext>
            </a:extLst>
          </p:cNvPr>
          <p:cNvSpPr>
            <a:spLocks noGrp="1"/>
          </p:cNvSpPr>
          <p:nvPr>
            <p:ph type="ftr" sz="quarter" idx="11"/>
          </p:nvPr>
        </p:nvSpPr>
        <p:spPr/>
        <p:txBody>
          <a:bodyPr/>
          <a:lstStyle/>
          <a:p>
            <a:pPr>
              <a:defRPr/>
            </a:pPr>
            <a:r>
              <a:rPr lang="es-ES" dirty="0" err="1"/>
              <a:t>School</a:t>
            </a:r>
            <a:r>
              <a:rPr lang="es-ES" dirty="0"/>
              <a:t> </a:t>
            </a:r>
            <a:r>
              <a:rPr lang="es-ES" dirty="0" err="1"/>
              <a:t>on</a:t>
            </a:r>
            <a:r>
              <a:rPr lang="es-ES" dirty="0"/>
              <a:t> </a:t>
            </a:r>
            <a:r>
              <a:rPr lang="es-ES" dirty="0" err="1"/>
              <a:t>Kinetics</a:t>
            </a:r>
            <a:r>
              <a:rPr lang="es-ES" dirty="0"/>
              <a:t> and Dynamics </a:t>
            </a:r>
            <a:r>
              <a:rPr lang="es-ES" dirty="0" err="1"/>
              <a:t>of</a:t>
            </a:r>
            <a:r>
              <a:rPr lang="es-ES" dirty="0"/>
              <a:t> Chemical </a:t>
            </a:r>
            <a:r>
              <a:rPr lang="es-ES" dirty="0" err="1"/>
              <a:t>Reactions</a:t>
            </a:r>
            <a:endParaRPr lang="es-ES" dirty="0"/>
          </a:p>
        </p:txBody>
      </p:sp>
      <p:sp>
        <p:nvSpPr>
          <p:cNvPr id="8" name="Marcador de número de diapositiva 7">
            <a:extLst>
              <a:ext uri="{FF2B5EF4-FFF2-40B4-BE49-F238E27FC236}">
                <a16:creationId xmlns:a16="http://schemas.microsoft.com/office/drawing/2014/main" id="{52C49597-2FA2-4DD4-ADF2-3387AFDF404A}"/>
              </a:ext>
            </a:extLst>
          </p:cNvPr>
          <p:cNvSpPr>
            <a:spLocks noGrp="1"/>
          </p:cNvSpPr>
          <p:nvPr>
            <p:ph type="sldNum" sz="quarter" idx="12"/>
          </p:nvPr>
        </p:nvSpPr>
        <p:spPr/>
        <p:txBody>
          <a:bodyPr/>
          <a:lstStyle/>
          <a:p>
            <a:pPr>
              <a:defRPr/>
            </a:pPr>
            <a:fld id="{C2C8267B-4F8A-4911-9C8F-5F47E6244A98}" type="slidenum">
              <a:rPr lang="en-US" altLang="en-US" smtClean="0"/>
              <a:pPr>
                <a:defRPr/>
              </a:pPr>
              <a:t>2</a:t>
            </a:fld>
            <a:endParaRPr lang="en-US" altLang="en-US"/>
          </a:p>
        </p:txBody>
      </p:sp>
      <p:sp>
        <p:nvSpPr>
          <p:cNvPr id="6" name="Marcador de fecha 5">
            <a:extLst>
              <a:ext uri="{FF2B5EF4-FFF2-40B4-BE49-F238E27FC236}">
                <a16:creationId xmlns:a16="http://schemas.microsoft.com/office/drawing/2014/main" id="{B257BD98-5BE3-42D9-B813-C110D6009C3B}"/>
              </a:ext>
            </a:extLst>
          </p:cNvPr>
          <p:cNvSpPr>
            <a:spLocks noGrp="1"/>
          </p:cNvSpPr>
          <p:nvPr>
            <p:ph type="dt" sz="half" idx="10"/>
          </p:nvPr>
        </p:nvSpPr>
        <p:spPr/>
        <p:txBody>
          <a:bodyPr/>
          <a:lstStyle/>
          <a:p>
            <a:pPr>
              <a:defRPr/>
            </a:pPr>
            <a:fld id="{60E2BB5A-D086-4320-B8FD-43DFB7B4B73E}" type="datetime1">
              <a:rPr lang="en-US" smtClean="0"/>
              <a:t>4/6/2022</a:t>
            </a:fld>
            <a:endParaRPr lang="es-ES"/>
          </a:p>
        </p:txBody>
      </p:sp>
    </p:spTree>
    <p:extLst>
      <p:ext uri="{BB962C8B-B14F-4D97-AF65-F5344CB8AC3E}">
        <p14:creationId xmlns:p14="http://schemas.microsoft.com/office/powerpoint/2010/main" val="38417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Optimization</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447800"/>
            <a:ext cx="5725500" cy="576262"/>
          </a:xfrm>
        </p:spPr>
        <p:txBody>
          <a:bodyPr/>
          <a:lstStyle/>
          <a:p>
            <a:r>
              <a:rPr lang="es-ES" sz="1600" dirty="0">
                <a:solidFill>
                  <a:schemeClr val="tx1"/>
                </a:solidFill>
              </a:rPr>
              <a:t>Single-</a:t>
            </a:r>
            <a:r>
              <a:rPr lang="es-ES" sz="1600" dirty="0" err="1">
                <a:solidFill>
                  <a:schemeClr val="tx1"/>
                </a:solidFill>
              </a:rPr>
              <a:t>ended</a:t>
            </a:r>
            <a:r>
              <a:rPr lang="es-ES" sz="1600" dirty="0">
                <a:solidFill>
                  <a:schemeClr val="tx1"/>
                </a:solidFill>
              </a:rPr>
              <a:t> </a:t>
            </a:r>
            <a:r>
              <a:rPr lang="es-ES" sz="1600" dirty="0" err="1">
                <a:solidFill>
                  <a:schemeClr val="tx1"/>
                </a:solidFill>
              </a:rPr>
              <a:t>methods</a:t>
            </a:r>
            <a:r>
              <a:rPr lang="es-ES" sz="1600" dirty="0">
                <a:solidFill>
                  <a:schemeClr val="tx1"/>
                </a:solidFill>
              </a:rPr>
              <a:t>: MOPAC, G09, G16, </a:t>
            </a:r>
            <a:r>
              <a:rPr lang="es-ES" sz="1600" dirty="0" err="1">
                <a:solidFill>
                  <a:schemeClr val="tx1"/>
                </a:solidFill>
              </a:rPr>
              <a:t>Entos</a:t>
            </a:r>
            <a:r>
              <a:rPr lang="es-ES" sz="1600" dirty="0">
                <a:solidFill>
                  <a:schemeClr val="tx1"/>
                </a:solidFill>
              </a:rPr>
              <a:t> </a:t>
            </a:r>
            <a:r>
              <a:rPr lang="es-ES" sz="1600" dirty="0" err="1">
                <a:solidFill>
                  <a:schemeClr val="tx1"/>
                </a:solidFill>
              </a:rPr>
              <a:t>Qcore</a:t>
            </a:r>
            <a:endParaRPr lang="es-ES" sz="1600" dirty="0">
              <a:solidFill>
                <a:schemeClr val="tx1"/>
              </a:solidFill>
              <a:latin typeface="+mj-lt"/>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20</a:t>
            </a:fld>
            <a:endParaRPr lang="en-US" altLang="en-US"/>
          </a:p>
        </p:txBody>
      </p:sp>
      <p:pic>
        <p:nvPicPr>
          <p:cNvPr id="28" name="Marcador de contenido 27">
            <a:extLst>
              <a:ext uri="{FF2B5EF4-FFF2-40B4-BE49-F238E27FC236}">
                <a16:creationId xmlns:a16="http://schemas.microsoft.com/office/drawing/2014/main" id="{6D581603-C717-46CB-92C8-EDB53F2591A7}"/>
              </a:ext>
            </a:extLst>
          </p:cNvPr>
          <p:cNvPicPr>
            <a:picLocks noGrp="1" noChangeAspect="1"/>
          </p:cNvPicPr>
          <p:nvPr>
            <p:ph sz="half" idx="2"/>
          </p:nvPr>
        </p:nvPicPr>
        <p:blipFill rotWithShape="1">
          <a:blip r:embed="rId6"/>
          <a:srcRect l="4341" t="29095" r="43477" b="26840"/>
          <a:stretch/>
        </p:blipFill>
        <p:spPr>
          <a:xfrm>
            <a:off x="2245895" y="3200400"/>
            <a:ext cx="4652211" cy="2209800"/>
          </a:xfrm>
          <a:solidFill>
            <a:schemeClr val="bg1"/>
          </a:solidFill>
          <a:effectLst>
            <a:outerShdw blurRad="50800" dist="50800" dir="5400000" algn="ctr" rotWithShape="0">
              <a:srgbClr val="000000">
                <a:alpha val="99000"/>
              </a:srgbClr>
            </a:outerShdw>
          </a:effectLst>
        </p:spPr>
      </p:pic>
      <p:sp>
        <p:nvSpPr>
          <p:cNvPr id="8" name="Marcador de fecha 7">
            <a:extLst>
              <a:ext uri="{FF2B5EF4-FFF2-40B4-BE49-F238E27FC236}">
                <a16:creationId xmlns:a16="http://schemas.microsoft.com/office/drawing/2014/main" id="{DE15AD5A-0CF7-4808-815B-81B757E9DA56}"/>
              </a:ext>
            </a:extLst>
          </p:cNvPr>
          <p:cNvSpPr>
            <a:spLocks noGrp="1"/>
          </p:cNvSpPr>
          <p:nvPr>
            <p:ph type="dt" sz="half" idx="10"/>
          </p:nvPr>
        </p:nvSpPr>
        <p:spPr/>
        <p:txBody>
          <a:bodyPr/>
          <a:lstStyle/>
          <a:p>
            <a:pPr>
              <a:defRPr/>
            </a:pPr>
            <a:fld id="{446A48D8-6476-4E85-91C7-C68C826AF907}" type="datetime1">
              <a:rPr lang="en-US" smtClean="0"/>
              <a:t>4/6/2022</a:t>
            </a:fld>
            <a:endParaRPr lang="es-ES"/>
          </a:p>
        </p:txBody>
      </p:sp>
    </p:spTree>
    <p:extLst>
      <p:ext uri="{BB962C8B-B14F-4D97-AF65-F5344CB8AC3E}">
        <p14:creationId xmlns:p14="http://schemas.microsoft.com/office/powerpoint/2010/main" val="2186824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Screening</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447800"/>
            <a:ext cx="5725500" cy="576262"/>
          </a:xfrm>
        </p:spPr>
        <p:txBody>
          <a:bodyPr/>
          <a:lstStyle/>
          <a:p>
            <a:r>
              <a:rPr lang="en-US" sz="1200" dirty="0">
                <a:solidFill>
                  <a:srgbClr val="002060"/>
                </a:solidFill>
                <a:effectLst/>
                <a:ea typeface="Calibri" panose="020F0502020204030204" pitchFamily="34" charset="0"/>
                <a:cs typeface="Times New Roman" panose="02020603050405020304" pitchFamily="18" charset="0"/>
              </a:rPr>
              <a:t>Molecules,</a:t>
            </a:r>
            <a:r>
              <a:rPr lang="en-US" sz="1200" i="1" dirty="0">
                <a:solidFill>
                  <a:srgbClr val="002060"/>
                </a:solidFill>
                <a:effectLst/>
                <a:ea typeface="Calibri" panose="020F0502020204030204" pitchFamily="34" charset="0"/>
                <a:cs typeface="Times New Roman" panose="02020603050405020304" pitchFamily="18" charset="0"/>
              </a:rPr>
              <a:t> </a:t>
            </a:r>
            <a:r>
              <a:rPr lang="en-US" sz="1200" b="1" dirty="0">
                <a:solidFill>
                  <a:srgbClr val="002060"/>
                </a:solidFill>
                <a:effectLst/>
                <a:ea typeface="Calibri" panose="020F0502020204030204" pitchFamily="34" charset="0"/>
                <a:cs typeface="Times New Roman" panose="02020603050405020304" pitchFamily="18" charset="0"/>
              </a:rPr>
              <a:t>2018</a:t>
            </a:r>
            <a:r>
              <a:rPr lang="en-US" sz="1200" dirty="0">
                <a:solidFill>
                  <a:srgbClr val="002060"/>
                </a:solidFill>
                <a:effectLst/>
                <a:ea typeface="Calibri" panose="020F0502020204030204" pitchFamily="34" charset="0"/>
                <a:cs typeface="Times New Roman" panose="02020603050405020304" pitchFamily="18" charset="0"/>
              </a:rPr>
              <a:t>, </a:t>
            </a:r>
            <a:r>
              <a:rPr lang="en-US" sz="1200" i="1" dirty="0">
                <a:solidFill>
                  <a:srgbClr val="002060"/>
                </a:solidFill>
                <a:effectLst/>
                <a:ea typeface="Calibri" panose="020F0502020204030204" pitchFamily="34" charset="0"/>
                <a:cs typeface="Times New Roman" panose="02020603050405020304" pitchFamily="18" charset="0"/>
              </a:rPr>
              <a:t>23</a:t>
            </a:r>
            <a:r>
              <a:rPr lang="en-US" sz="1200" dirty="0">
                <a:solidFill>
                  <a:srgbClr val="002060"/>
                </a:solidFill>
                <a:effectLst/>
                <a:ea typeface="Calibri" panose="020F0502020204030204" pitchFamily="34" charset="0"/>
                <a:cs typeface="Times New Roman" panose="02020603050405020304" pitchFamily="18" charset="0"/>
              </a:rPr>
              <a:t>, 3156</a:t>
            </a:r>
          </a:p>
          <a:p>
            <a:r>
              <a:rPr lang="en-US" sz="1200" dirty="0">
                <a:solidFill>
                  <a:srgbClr val="002060"/>
                </a:solidFill>
                <a:cs typeface="Times New Roman" panose="02020603050405020304" pitchFamily="18" charset="0"/>
              </a:rPr>
              <a:t>PRL, </a:t>
            </a:r>
            <a:r>
              <a:rPr lang="en-US" sz="1200" b="1" dirty="0">
                <a:solidFill>
                  <a:srgbClr val="002060"/>
                </a:solidFill>
                <a:cs typeface="Times New Roman" panose="02020603050405020304" pitchFamily="18" charset="0"/>
              </a:rPr>
              <a:t>2011</a:t>
            </a:r>
            <a:r>
              <a:rPr lang="en-US" sz="1200" dirty="0">
                <a:solidFill>
                  <a:srgbClr val="002060"/>
                </a:solidFill>
                <a:cs typeface="Times New Roman" panose="02020603050405020304" pitchFamily="18" charset="0"/>
              </a:rPr>
              <a:t>, </a:t>
            </a:r>
            <a:r>
              <a:rPr lang="en-US" sz="1200" i="1" dirty="0">
                <a:solidFill>
                  <a:srgbClr val="002060"/>
                </a:solidFill>
                <a:cs typeface="Times New Roman" panose="02020603050405020304" pitchFamily="18" charset="0"/>
              </a:rPr>
              <a:t>107</a:t>
            </a:r>
            <a:r>
              <a:rPr lang="en-US" sz="1200" dirty="0">
                <a:solidFill>
                  <a:srgbClr val="002060"/>
                </a:solidFill>
                <a:cs typeface="Times New Roman" panose="02020603050405020304" pitchFamily="18" charset="0"/>
              </a:rPr>
              <a:t>, 085504</a:t>
            </a:r>
            <a:endParaRPr lang="es-ES" sz="1600" dirty="0">
              <a:solidFill>
                <a:schemeClr val="tx1"/>
              </a:solidFill>
            </a:endParaRPr>
          </a:p>
          <a:p>
            <a:r>
              <a:rPr lang="es-ES" sz="1600" dirty="0" err="1">
                <a:solidFill>
                  <a:schemeClr val="tx1"/>
                </a:solidFill>
              </a:rPr>
              <a:t>Spectral</a:t>
            </a:r>
            <a:r>
              <a:rPr lang="es-ES" sz="1600" dirty="0">
                <a:solidFill>
                  <a:schemeClr val="tx1"/>
                </a:solidFill>
              </a:rPr>
              <a:t> </a:t>
            </a:r>
            <a:r>
              <a:rPr lang="es-ES" sz="1600" dirty="0" err="1">
                <a:solidFill>
                  <a:schemeClr val="tx1"/>
                </a:solidFill>
              </a:rPr>
              <a:t>Graph</a:t>
            </a:r>
            <a:r>
              <a:rPr lang="es-ES" sz="1600" dirty="0">
                <a:solidFill>
                  <a:schemeClr val="tx1"/>
                </a:solidFill>
              </a:rPr>
              <a:t> </a:t>
            </a:r>
            <a:r>
              <a:rPr lang="es-ES" sz="1600" dirty="0" err="1">
                <a:solidFill>
                  <a:schemeClr val="tx1"/>
                </a:solidFill>
              </a:rPr>
              <a:t>Theory</a:t>
            </a:r>
            <a:r>
              <a:rPr lang="es-ES" sz="1600" dirty="0">
                <a:solidFill>
                  <a:schemeClr val="tx1"/>
                </a:solidFill>
              </a:rPr>
              <a:t> &amp; SPRINT </a:t>
            </a:r>
            <a:r>
              <a:rPr lang="es-ES" sz="1600" dirty="0" err="1">
                <a:solidFill>
                  <a:schemeClr val="tx1"/>
                </a:solidFill>
              </a:rPr>
              <a:t>c</a:t>
            </a:r>
            <a:r>
              <a:rPr lang="es-ES" sz="1600" dirty="0" err="1">
                <a:solidFill>
                  <a:schemeClr val="tx1"/>
                </a:solidFill>
                <a:latin typeface="+mj-lt"/>
              </a:rPr>
              <a:t>oordinates</a:t>
            </a:r>
            <a:endParaRPr lang="es-ES" sz="1600" dirty="0">
              <a:solidFill>
                <a:schemeClr val="tx1"/>
              </a:solidFill>
              <a:latin typeface="+mj-lt"/>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21</a:t>
            </a:fld>
            <a:endParaRPr lang="en-US" altLang="en-US"/>
          </a:p>
        </p:txBody>
      </p:sp>
      <p:pic>
        <p:nvPicPr>
          <p:cNvPr id="28" name="Marcador de contenido 27" descr="Forma&#10;&#10;Descripción generada automáticamente con confianza baja">
            <a:extLst>
              <a:ext uri="{FF2B5EF4-FFF2-40B4-BE49-F238E27FC236}">
                <a16:creationId xmlns:a16="http://schemas.microsoft.com/office/drawing/2014/main" id="{6D581603-C717-46CB-92C8-EDB53F2591A7}"/>
              </a:ext>
            </a:extLst>
          </p:cNvPr>
          <p:cNvPicPr>
            <a:picLocks noGrp="1" noChangeAspect="1"/>
          </p:cNvPicPr>
          <p:nvPr>
            <p:ph sz="half" idx="2"/>
          </p:nvPr>
        </p:nvPicPr>
        <p:blipFill>
          <a:blip r:embed="rId6"/>
          <a:stretch>
            <a:fillRect/>
          </a:stretch>
        </p:blipFill>
        <p:spPr>
          <a:xfrm>
            <a:off x="2057400" y="2171757"/>
            <a:ext cx="5029200" cy="4006129"/>
          </a:xfrm>
          <a:solidFill>
            <a:schemeClr val="bg1"/>
          </a:solidFill>
          <a:effectLst>
            <a:outerShdw blurRad="50800" dist="50800" dir="5400000" algn="ctr" rotWithShape="0">
              <a:srgbClr val="000000">
                <a:alpha val="99000"/>
              </a:srgbClr>
            </a:outerShdw>
          </a:effectLst>
        </p:spPr>
      </p:pic>
      <p:sp>
        <p:nvSpPr>
          <p:cNvPr id="8" name="Marcador de fecha 7">
            <a:extLst>
              <a:ext uri="{FF2B5EF4-FFF2-40B4-BE49-F238E27FC236}">
                <a16:creationId xmlns:a16="http://schemas.microsoft.com/office/drawing/2014/main" id="{DE15AD5A-0CF7-4808-815B-81B757E9DA56}"/>
              </a:ext>
            </a:extLst>
          </p:cNvPr>
          <p:cNvSpPr>
            <a:spLocks noGrp="1"/>
          </p:cNvSpPr>
          <p:nvPr>
            <p:ph type="dt" sz="half" idx="10"/>
          </p:nvPr>
        </p:nvSpPr>
        <p:spPr/>
        <p:txBody>
          <a:bodyPr/>
          <a:lstStyle/>
          <a:p>
            <a:pPr>
              <a:defRPr/>
            </a:pPr>
            <a:fld id="{4C89EE10-5469-41D7-92AA-5C8D59DDA02C}" type="datetime1">
              <a:rPr lang="en-US" smtClean="0"/>
              <a:t>4/6/2022</a:t>
            </a:fld>
            <a:endParaRPr lang="es-ES"/>
          </a:p>
        </p:txBody>
      </p:sp>
    </p:spTree>
    <p:extLst>
      <p:ext uri="{BB962C8B-B14F-4D97-AF65-F5344CB8AC3E}">
        <p14:creationId xmlns:p14="http://schemas.microsoft.com/office/powerpoint/2010/main" val="52208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Kinetics I</a:t>
            </a:r>
            <a:endParaRPr lang="en-US" dirty="0"/>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22</a:t>
            </a:fld>
            <a:endParaRPr lang="en-US" altLang="en-US"/>
          </a:p>
        </p:txBody>
      </p:sp>
      <p:pic>
        <p:nvPicPr>
          <p:cNvPr id="24" name="Marcador de contenido 23">
            <a:extLst>
              <a:ext uri="{FF2B5EF4-FFF2-40B4-BE49-F238E27FC236}">
                <a16:creationId xmlns:a16="http://schemas.microsoft.com/office/drawing/2014/main" id="{D30FEA95-9D12-4175-9CBB-CD337107CF4D}"/>
              </a:ext>
            </a:extLst>
          </p:cNvPr>
          <p:cNvPicPr>
            <a:picLocks noGrp="1" noChangeAspect="1"/>
          </p:cNvPicPr>
          <p:nvPr>
            <p:ph sz="quarter" idx="4"/>
          </p:nvPr>
        </p:nvPicPr>
        <p:blipFill>
          <a:blip r:embed="rId6"/>
          <a:srcRect/>
          <a:stretch/>
        </p:blipFill>
        <p:spPr>
          <a:xfrm>
            <a:off x="1866900" y="1813059"/>
            <a:ext cx="5410200" cy="3534198"/>
          </a:xfrm>
          <a:solidFill>
            <a:schemeClr val="bg1"/>
          </a:solidFill>
          <a:effectLst>
            <a:outerShdw blurRad="50800" dist="50800" dir="5400000" algn="ctr" rotWithShape="0">
              <a:srgbClr val="000000">
                <a:alpha val="99000"/>
              </a:srgbClr>
            </a:outerShdw>
          </a:effectLst>
        </p:spPr>
      </p:pic>
      <p:sp>
        <p:nvSpPr>
          <p:cNvPr id="8" name="Marcador de fecha 7">
            <a:extLst>
              <a:ext uri="{FF2B5EF4-FFF2-40B4-BE49-F238E27FC236}">
                <a16:creationId xmlns:a16="http://schemas.microsoft.com/office/drawing/2014/main" id="{DE15AD5A-0CF7-4808-815B-81B757E9DA56}"/>
              </a:ext>
            </a:extLst>
          </p:cNvPr>
          <p:cNvSpPr>
            <a:spLocks noGrp="1"/>
          </p:cNvSpPr>
          <p:nvPr>
            <p:ph type="dt" sz="half" idx="10"/>
          </p:nvPr>
        </p:nvSpPr>
        <p:spPr/>
        <p:txBody>
          <a:bodyPr/>
          <a:lstStyle/>
          <a:p>
            <a:pPr>
              <a:defRPr/>
            </a:pPr>
            <a:fld id="{BB41F28C-CE8D-479E-8951-EE962F2C59C0}" type="datetime1">
              <a:rPr lang="en-US" smtClean="0"/>
              <a:t>4/6/2022</a:t>
            </a:fld>
            <a:endParaRPr lang="es-ES"/>
          </a:p>
        </p:txBody>
      </p:sp>
      <p:sp>
        <p:nvSpPr>
          <p:cNvPr id="11" name="Marcador de texto 10">
            <a:extLst>
              <a:ext uri="{FF2B5EF4-FFF2-40B4-BE49-F238E27FC236}">
                <a16:creationId xmlns:a16="http://schemas.microsoft.com/office/drawing/2014/main" id="{A427EC46-A4C6-47F4-AB35-2BDAA09EDB0F}"/>
              </a:ext>
            </a:extLst>
          </p:cNvPr>
          <p:cNvSpPr>
            <a:spLocks noGrp="1"/>
          </p:cNvSpPr>
          <p:nvPr>
            <p:ph type="body" idx="1"/>
          </p:nvPr>
        </p:nvSpPr>
        <p:spPr>
          <a:xfrm>
            <a:off x="827700" y="1600200"/>
            <a:ext cx="3298112" cy="576262"/>
          </a:xfrm>
        </p:spPr>
        <p:txBody>
          <a:bodyPr/>
          <a:lstStyle/>
          <a:p>
            <a:r>
              <a:rPr lang="es-ES" sz="1600" dirty="0">
                <a:solidFill>
                  <a:schemeClr val="tx1"/>
                </a:solidFill>
              </a:rPr>
              <a:t>TST/RRKM</a:t>
            </a:r>
          </a:p>
          <a:p>
            <a:endParaRPr lang="en-US" dirty="0"/>
          </a:p>
        </p:txBody>
      </p:sp>
    </p:spTree>
    <p:extLst>
      <p:ext uri="{BB962C8B-B14F-4D97-AF65-F5344CB8AC3E}">
        <p14:creationId xmlns:p14="http://schemas.microsoft.com/office/powerpoint/2010/main" val="3170465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Kinetics II</a:t>
            </a:r>
            <a:endParaRPr lang="en-US" dirty="0"/>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23</a:t>
            </a:fld>
            <a:endParaRPr lang="en-US" altLang="en-US"/>
          </a:p>
        </p:txBody>
      </p:sp>
      <p:pic>
        <p:nvPicPr>
          <p:cNvPr id="24" name="Marcador de contenido 23" descr="Imagen que contiene nombre de la empresa&#10;&#10;Descripción generada automáticamente">
            <a:extLst>
              <a:ext uri="{FF2B5EF4-FFF2-40B4-BE49-F238E27FC236}">
                <a16:creationId xmlns:a16="http://schemas.microsoft.com/office/drawing/2014/main" id="{D30FEA95-9D12-4175-9CBB-CD337107CF4D}"/>
              </a:ext>
            </a:extLst>
          </p:cNvPr>
          <p:cNvPicPr>
            <a:picLocks noGrp="1" noChangeAspect="1"/>
          </p:cNvPicPr>
          <p:nvPr>
            <p:ph sz="quarter" idx="4"/>
          </p:nvPr>
        </p:nvPicPr>
        <p:blipFill>
          <a:blip r:embed="rId6"/>
          <a:stretch>
            <a:fillRect/>
          </a:stretch>
        </p:blipFill>
        <p:spPr>
          <a:xfrm>
            <a:off x="2590800" y="1928199"/>
            <a:ext cx="3962400" cy="4249687"/>
          </a:xfrm>
          <a:solidFill>
            <a:schemeClr val="bg1"/>
          </a:solidFill>
          <a:effectLst>
            <a:outerShdw blurRad="50800" dist="50800" dir="5400000" algn="ctr" rotWithShape="0">
              <a:srgbClr val="000000">
                <a:alpha val="99000"/>
              </a:srgbClr>
            </a:outerShdw>
          </a:effectLst>
        </p:spPr>
      </p:pic>
      <p:sp>
        <p:nvSpPr>
          <p:cNvPr id="8" name="Marcador de fecha 7">
            <a:extLst>
              <a:ext uri="{FF2B5EF4-FFF2-40B4-BE49-F238E27FC236}">
                <a16:creationId xmlns:a16="http://schemas.microsoft.com/office/drawing/2014/main" id="{DE15AD5A-0CF7-4808-815B-81B757E9DA56}"/>
              </a:ext>
            </a:extLst>
          </p:cNvPr>
          <p:cNvSpPr>
            <a:spLocks noGrp="1"/>
          </p:cNvSpPr>
          <p:nvPr>
            <p:ph type="dt" sz="half" idx="10"/>
          </p:nvPr>
        </p:nvSpPr>
        <p:spPr/>
        <p:txBody>
          <a:bodyPr/>
          <a:lstStyle/>
          <a:p>
            <a:pPr>
              <a:defRPr/>
            </a:pPr>
            <a:fld id="{37F61E89-4D62-4F07-B1F2-A57A6D8B4738}" type="datetime1">
              <a:rPr lang="en-US" smtClean="0"/>
              <a:t>4/6/2022</a:t>
            </a:fld>
            <a:endParaRPr lang="es-ES"/>
          </a:p>
        </p:txBody>
      </p:sp>
      <p:sp>
        <p:nvSpPr>
          <p:cNvPr id="11" name="Marcador de texto 10">
            <a:extLst>
              <a:ext uri="{FF2B5EF4-FFF2-40B4-BE49-F238E27FC236}">
                <a16:creationId xmlns:a16="http://schemas.microsoft.com/office/drawing/2014/main" id="{A427EC46-A4C6-47F4-AB35-2BDAA09EDB0F}"/>
              </a:ext>
            </a:extLst>
          </p:cNvPr>
          <p:cNvSpPr>
            <a:spLocks noGrp="1"/>
          </p:cNvSpPr>
          <p:nvPr>
            <p:ph type="body" idx="1"/>
          </p:nvPr>
        </p:nvSpPr>
        <p:spPr>
          <a:xfrm>
            <a:off x="827700" y="1600200"/>
            <a:ext cx="5268300" cy="576262"/>
          </a:xfrm>
        </p:spPr>
        <p:txBody>
          <a:bodyPr/>
          <a:lstStyle/>
          <a:p>
            <a:r>
              <a:rPr lang="es-ES" sz="1600" dirty="0">
                <a:solidFill>
                  <a:schemeClr val="tx1"/>
                </a:solidFill>
              </a:rPr>
              <a:t>Chemical Master </a:t>
            </a:r>
            <a:r>
              <a:rPr lang="es-ES" sz="1600" dirty="0" err="1">
                <a:solidFill>
                  <a:schemeClr val="tx1"/>
                </a:solidFill>
              </a:rPr>
              <a:t>Equation</a:t>
            </a:r>
            <a:r>
              <a:rPr lang="es-ES" sz="1600" dirty="0">
                <a:solidFill>
                  <a:schemeClr val="tx1"/>
                </a:solidFill>
              </a:rPr>
              <a:t>: KMC</a:t>
            </a:r>
          </a:p>
          <a:p>
            <a:endParaRPr lang="en-US" dirty="0"/>
          </a:p>
        </p:txBody>
      </p:sp>
    </p:spTree>
    <p:extLst>
      <p:ext uri="{BB962C8B-B14F-4D97-AF65-F5344CB8AC3E}">
        <p14:creationId xmlns:p14="http://schemas.microsoft.com/office/powerpoint/2010/main" val="252258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New capabilities I: </a:t>
            </a:r>
            <a:r>
              <a:rPr lang="en-US" dirty="0" err="1">
                <a:solidFill>
                  <a:srgbClr val="002060"/>
                </a:solidFill>
              </a:rPr>
              <a:t>ChemKnow</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1747350" y="1905000"/>
            <a:ext cx="5649300" cy="576262"/>
          </a:xfrm>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J. </a:t>
            </a:r>
            <a:r>
              <a:rPr lang="es-ES" sz="1200" dirty="0" err="1">
                <a:solidFill>
                  <a:srgbClr val="002060"/>
                </a:solidFill>
                <a:latin typeface="+mj-lt"/>
              </a:rPr>
              <a:t>Comput</a:t>
            </a:r>
            <a:r>
              <a:rPr lang="es-ES" sz="1200" dirty="0">
                <a:solidFill>
                  <a:srgbClr val="002060"/>
                </a:solidFill>
                <a:latin typeface="+mj-lt"/>
              </a:rPr>
              <a:t>. </a:t>
            </a:r>
            <a:r>
              <a:rPr lang="es-ES" sz="1200" dirty="0" err="1">
                <a:solidFill>
                  <a:srgbClr val="002060"/>
                </a:solidFill>
                <a:latin typeface="+mj-lt"/>
              </a:rPr>
              <a:t>Chem</a:t>
            </a:r>
            <a:r>
              <a:rPr lang="es-ES" sz="1200" dirty="0">
                <a:solidFill>
                  <a:srgbClr val="002060"/>
                </a:solidFill>
                <a:latin typeface="+mj-lt"/>
              </a:rPr>
              <a:t>. </a:t>
            </a:r>
            <a:r>
              <a:rPr lang="es-ES" sz="1200" b="1" dirty="0">
                <a:solidFill>
                  <a:srgbClr val="002060"/>
                </a:solidFill>
                <a:latin typeface="+mj-lt"/>
              </a:rPr>
              <a:t>2021</a:t>
            </a:r>
            <a:r>
              <a:rPr lang="es-ES" sz="1200" dirty="0">
                <a:solidFill>
                  <a:srgbClr val="002060"/>
                </a:solidFill>
                <a:latin typeface="+mj-lt"/>
              </a:rPr>
              <a:t>, </a:t>
            </a:r>
            <a:r>
              <a:rPr lang="es-ES" sz="1200" i="1" dirty="0">
                <a:solidFill>
                  <a:srgbClr val="002060"/>
                </a:solidFill>
                <a:latin typeface="+mj-lt"/>
              </a:rPr>
              <a:t>42</a:t>
            </a:r>
            <a:r>
              <a:rPr lang="es-ES" sz="1200" dirty="0">
                <a:solidFill>
                  <a:srgbClr val="002060"/>
                </a:solidFill>
                <a:latin typeface="+mj-lt"/>
              </a:rPr>
              <a:t>, 2036</a:t>
            </a: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latin typeface="+mj-lt"/>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24</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C35E1ECB-1CFA-41FE-934C-91B868B079CD}" type="datetime1">
              <a:rPr lang="en-US" smtClean="0"/>
              <a:t>4/6/2022</a:t>
            </a:fld>
            <a:endParaRPr lang="es-ES"/>
          </a:p>
        </p:txBody>
      </p:sp>
      <p:pic>
        <p:nvPicPr>
          <p:cNvPr id="13" name="Marcador de contenido 12">
            <a:extLst>
              <a:ext uri="{FF2B5EF4-FFF2-40B4-BE49-F238E27FC236}">
                <a16:creationId xmlns:a16="http://schemas.microsoft.com/office/drawing/2014/main" id="{FE60D3ED-FFA7-4666-9D3D-9294009EFE2D}"/>
              </a:ext>
            </a:extLst>
          </p:cNvPr>
          <p:cNvPicPr>
            <a:picLocks noGrp="1" noChangeAspect="1"/>
          </p:cNvPicPr>
          <p:nvPr>
            <p:ph sz="half" idx="2"/>
          </p:nvPr>
        </p:nvPicPr>
        <p:blipFill rotWithShape="1">
          <a:blip r:embed="rId6"/>
          <a:srcRect l="-866" r="-1302"/>
          <a:stretch/>
        </p:blipFill>
        <p:spPr>
          <a:xfrm>
            <a:off x="866774" y="2971800"/>
            <a:ext cx="7410452" cy="1943932"/>
          </a:xfrm>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160330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New capabilities II: Barrierless reactions</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1747350" y="1905000"/>
            <a:ext cx="5649300" cy="576262"/>
          </a:xfrm>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ACS </a:t>
            </a:r>
            <a:r>
              <a:rPr lang="es-ES" sz="1200" dirty="0" err="1">
                <a:solidFill>
                  <a:srgbClr val="002060"/>
                </a:solidFill>
                <a:latin typeface="+mj-lt"/>
              </a:rPr>
              <a:t>Physical</a:t>
            </a:r>
            <a:r>
              <a:rPr lang="es-ES" sz="1200" dirty="0">
                <a:solidFill>
                  <a:srgbClr val="002060"/>
                </a:solidFill>
                <a:latin typeface="+mj-lt"/>
              </a:rPr>
              <a:t> </a:t>
            </a:r>
            <a:r>
              <a:rPr lang="es-ES" sz="1200" dirty="0" err="1">
                <a:solidFill>
                  <a:srgbClr val="002060"/>
                </a:solidFill>
                <a:latin typeface="+mj-lt"/>
              </a:rPr>
              <a:t>Chemistry</a:t>
            </a:r>
            <a:r>
              <a:rPr lang="es-ES" sz="1200" dirty="0">
                <a:solidFill>
                  <a:srgbClr val="002060"/>
                </a:solidFill>
                <a:latin typeface="+mj-lt"/>
              </a:rPr>
              <a:t> Au </a:t>
            </a:r>
            <a:r>
              <a:rPr lang="es-ES" sz="1200" b="1" dirty="0">
                <a:solidFill>
                  <a:srgbClr val="002060"/>
                </a:solidFill>
                <a:latin typeface="+mj-lt"/>
              </a:rPr>
              <a:t>2022 </a:t>
            </a:r>
            <a:r>
              <a:rPr lang="es-ES" sz="1200" dirty="0">
                <a:solidFill>
                  <a:srgbClr val="002060"/>
                </a:solidFill>
                <a:latin typeface="+mj-lt"/>
              </a:rPr>
              <a:t>(</a:t>
            </a:r>
            <a:r>
              <a:rPr lang="es-ES" sz="1200" dirty="0" err="1">
                <a:solidFill>
                  <a:srgbClr val="002060"/>
                </a:solidFill>
                <a:latin typeface="+mj-lt"/>
              </a:rPr>
              <a:t>accepted</a:t>
            </a:r>
            <a:r>
              <a:rPr lang="es-ES" sz="1200" dirty="0">
                <a:solidFill>
                  <a:srgbClr val="002060"/>
                </a:solidFill>
                <a:latin typeface="+mj-lt"/>
              </a:rPr>
              <a:t>)</a:t>
            </a: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latin typeface="+mj-lt"/>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25</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E9FAD96D-E90B-42BE-A3F9-A9182EA20D77}" type="datetime1">
              <a:rPr lang="en-US" smtClean="0"/>
              <a:t>4/6/2022</a:t>
            </a:fld>
            <a:endParaRPr lang="es-ES"/>
          </a:p>
        </p:txBody>
      </p:sp>
      <p:pic>
        <p:nvPicPr>
          <p:cNvPr id="13" name="Marcador de contenido 12">
            <a:extLst>
              <a:ext uri="{FF2B5EF4-FFF2-40B4-BE49-F238E27FC236}">
                <a16:creationId xmlns:a16="http://schemas.microsoft.com/office/drawing/2014/main" id="{FE60D3ED-FFA7-4666-9D3D-9294009EFE2D}"/>
              </a:ext>
            </a:extLst>
          </p:cNvPr>
          <p:cNvPicPr>
            <a:picLocks noGrp="1" noChangeAspect="1"/>
          </p:cNvPicPr>
          <p:nvPr>
            <p:ph sz="half" idx="2"/>
          </p:nvPr>
        </p:nvPicPr>
        <p:blipFill rotWithShape="1">
          <a:blip r:embed="rId6"/>
          <a:srcRect l="-1414" t="-4372" r="-1593" b="-2715"/>
          <a:stretch/>
        </p:blipFill>
        <p:spPr>
          <a:xfrm>
            <a:off x="762000" y="2667000"/>
            <a:ext cx="7633244" cy="2514600"/>
          </a:xfrm>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1648627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New capabilities III: </a:t>
            </a:r>
            <a:r>
              <a:rPr lang="en-US" dirty="0" err="1">
                <a:solidFill>
                  <a:srgbClr val="002060"/>
                </a:solidFill>
              </a:rPr>
              <a:t>amk_tools</a:t>
            </a:r>
            <a:r>
              <a:rPr lang="en-US" dirty="0">
                <a:solidFill>
                  <a:srgbClr val="002060"/>
                </a:solidFill>
              </a:rPr>
              <a:t> &amp; web app</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1747350" y="1905000"/>
            <a:ext cx="5649300" cy="576262"/>
          </a:xfrm>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ACS </a:t>
            </a:r>
            <a:r>
              <a:rPr lang="es-ES" sz="1200" dirty="0" err="1">
                <a:solidFill>
                  <a:srgbClr val="002060"/>
                </a:solidFill>
                <a:latin typeface="+mj-lt"/>
              </a:rPr>
              <a:t>Physical</a:t>
            </a:r>
            <a:r>
              <a:rPr lang="es-ES" sz="1200" dirty="0">
                <a:solidFill>
                  <a:srgbClr val="002060"/>
                </a:solidFill>
                <a:latin typeface="+mj-lt"/>
              </a:rPr>
              <a:t> </a:t>
            </a:r>
            <a:r>
              <a:rPr lang="es-ES" sz="1200" dirty="0" err="1">
                <a:solidFill>
                  <a:srgbClr val="002060"/>
                </a:solidFill>
                <a:latin typeface="+mj-lt"/>
              </a:rPr>
              <a:t>Chemistry</a:t>
            </a:r>
            <a:r>
              <a:rPr lang="es-ES" sz="1200" dirty="0">
                <a:solidFill>
                  <a:srgbClr val="002060"/>
                </a:solidFill>
                <a:latin typeface="+mj-lt"/>
              </a:rPr>
              <a:t> Au </a:t>
            </a:r>
            <a:r>
              <a:rPr lang="es-ES" sz="1200" b="1" dirty="0">
                <a:solidFill>
                  <a:srgbClr val="002060"/>
                </a:solidFill>
                <a:latin typeface="+mj-lt"/>
              </a:rPr>
              <a:t>2022 </a:t>
            </a:r>
            <a:r>
              <a:rPr lang="es-ES" sz="1200" dirty="0">
                <a:solidFill>
                  <a:srgbClr val="002060"/>
                </a:solidFill>
                <a:latin typeface="+mj-lt"/>
              </a:rPr>
              <a:t>(</a:t>
            </a:r>
            <a:r>
              <a:rPr lang="es-ES" sz="1200" dirty="0" err="1">
                <a:solidFill>
                  <a:srgbClr val="002060"/>
                </a:solidFill>
                <a:latin typeface="+mj-lt"/>
              </a:rPr>
              <a:t>accepted</a:t>
            </a:r>
            <a:r>
              <a:rPr lang="es-ES" sz="1200" dirty="0">
                <a:solidFill>
                  <a:srgbClr val="002060"/>
                </a:solidFill>
                <a:latin typeface="+mj-lt"/>
              </a:rPr>
              <a:t>)</a:t>
            </a: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lgn="ctr">
              <a:spcBef>
                <a:spcPts val="0"/>
              </a:spcBef>
              <a:buClr>
                <a:srgbClr val="002060"/>
              </a:buClr>
              <a:buNone/>
            </a:pPr>
            <a:r>
              <a:rPr lang="es-ES" sz="1600" dirty="0" err="1">
                <a:solidFill>
                  <a:schemeClr val="tx1"/>
                </a:solidFill>
              </a:rPr>
              <a:t>amk_tolos</a:t>
            </a:r>
            <a:r>
              <a:rPr lang="es-ES" sz="1600" dirty="0">
                <a:solidFill>
                  <a:schemeClr val="tx1"/>
                </a:solidFill>
              </a:rPr>
              <a:t> &amp; </a:t>
            </a:r>
            <a:r>
              <a:rPr lang="es-ES" sz="1600" dirty="0">
                <a:solidFill>
                  <a:schemeClr val="tx1"/>
                </a:solidFill>
                <a:hlinkClick r:id="rId3"/>
              </a:rPr>
              <a:t>web </a:t>
            </a:r>
            <a:r>
              <a:rPr lang="es-ES" sz="1600" dirty="0" err="1">
                <a:solidFill>
                  <a:schemeClr val="tx1"/>
                </a:solidFill>
                <a:hlinkClick r:id="rId3"/>
              </a:rPr>
              <a:t>application</a:t>
            </a:r>
            <a:endParaRPr lang="es-ES" sz="1600" dirty="0">
              <a:solidFill>
                <a:schemeClr val="tx1"/>
              </a:solidFill>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4" imgW="0" imgH="0" progId="htmlfile">
                  <p:link updateAutomatic="1"/>
                </p:oleObj>
              </mc:Choice>
              <mc:Fallback>
                <p:oleObj name="HTML Document" r:id="rId4"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5"/>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4" imgW="0" imgH="0" progId="htmlfile">
                  <p:link updateAutomatic="1"/>
                </p:oleObj>
              </mc:Choice>
              <mc:Fallback>
                <p:oleObj name="HTML Document" r:id="rId4"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5"/>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6" imgW="0" imgH="0" progId="htmlfile">
                  <p:link updateAutomatic="1"/>
                </p:oleObj>
              </mc:Choice>
              <mc:Fallback>
                <p:oleObj name="HTML Document" r:id="rId6"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5"/>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26</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122D4F4A-1271-4693-B378-5C7EFC2D22E0}" type="datetime1">
              <a:rPr lang="en-US" smtClean="0"/>
              <a:t>4/6/2022</a:t>
            </a:fld>
            <a:endParaRPr lang="es-ES"/>
          </a:p>
        </p:txBody>
      </p:sp>
      <p:pic>
        <p:nvPicPr>
          <p:cNvPr id="13" name="Marcador de contenido 12">
            <a:hlinkClick r:id="rId7" action="ppaction://hlinkfile"/>
            <a:extLst>
              <a:ext uri="{FF2B5EF4-FFF2-40B4-BE49-F238E27FC236}">
                <a16:creationId xmlns:a16="http://schemas.microsoft.com/office/drawing/2014/main" id="{FE60D3ED-FFA7-4666-9D3D-9294009EFE2D}"/>
              </a:ext>
            </a:extLst>
          </p:cNvPr>
          <p:cNvPicPr>
            <a:picLocks noGrp="1" noChangeAspect="1"/>
          </p:cNvPicPr>
          <p:nvPr>
            <p:ph sz="half" idx="2"/>
          </p:nvPr>
        </p:nvPicPr>
        <p:blipFill rotWithShape="1">
          <a:blip r:embed="rId8"/>
          <a:srcRect t="-1887" r="3091" b="1563"/>
          <a:stretch/>
        </p:blipFill>
        <p:spPr>
          <a:xfrm>
            <a:off x="2815865" y="2533014"/>
            <a:ext cx="3512271" cy="4033510"/>
          </a:xfrm>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186757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Integrated computational platform</a:t>
            </a:r>
            <a:endParaRPr lang="en-US" dirty="0"/>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27</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5890535A-6483-486A-AE82-598B8D9CD8D0}" type="datetime1">
              <a:rPr lang="en-US" smtClean="0"/>
              <a:t>4/6/2022</a:t>
            </a:fld>
            <a:endParaRPr lang="es-ES"/>
          </a:p>
        </p:txBody>
      </p:sp>
      <p:pic>
        <p:nvPicPr>
          <p:cNvPr id="22" name="Marcador de contenido 21" descr="Diagrama&#10;&#10;Descripción generada automáticamente">
            <a:extLst>
              <a:ext uri="{FF2B5EF4-FFF2-40B4-BE49-F238E27FC236}">
                <a16:creationId xmlns:a16="http://schemas.microsoft.com/office/drawing/2014/main" id="{54EB0DCB-0EFA-4479-BDAA-7720C05ED7C3}"/>
              </a:ext>
            </a:extLst>
          </p:cNvPr>
          <p:cNvPicPr>
            <a:picLocks noGrp="1" noChangeAspect="1"/>
          </p:cNvPicPr>
          <p:nvPr>
            <p:ph sz="half" idx="2"/>
          </p:nvPr>
        </p:nvPicPr>
        <p:blipFill>
          <a:blip r:embed="rId6"/>
          <a:stretch>
            <a:fillRect/>
          </a:stretch>
        </p:blipFill>
        <p:spPr>
          <a:xfrm>
            <a:off x="-152400" y="1447801"/>
            <a:ext cx="8659721" cy="4419598"/>
          </a:xfrm>
        </p:spPr>
      </p:pic>
      <mc:AlternateContent xmlns:mc="http://schemas.openxmlformats.org/markup-compatibility/2006" xmlns:p14="http://schemas.microsoft.com/office/powerpoint/2010/main">
        <mc:Choice Requires="p14">
          <p:contentPart p14:bwMode="auto" r:id="rId7">
            <p14:nvContentPartPr>
              <p14:cNvPr id="23" name="Entrada de lápiz 22">
                <a:extLst>
                  <a:ext uri="{FF2B5EF4-FFF2-40B4-BE49-F238E27FC236}">
                    <a16:creationId xmlns:a16="http://schemas.microsoft.com/office/drawing/2014/main" id="{ABF8CE61-B181-4207-BC99-5F7388CEF8E0}"/>
                  </a:ext>
                </a:extLst>
              </p14:cNvPr>
              <p14:cNvContentPartPr/>
              <p14:nvPr/>
            </p14:nvContentPartPr>
            <p14:xfrm>
              <a:off x="3074541" y="2778579"/>
              <a:ext cx="618120" cy="20880"/>
            </p14:xfrm>
          </p:contentPart>
        </mc:Choice>
        <mc:Fallback xmlns="">
          <p:pic>
            <p:nvPicPr>
              <p:cNvPr id="23" name="Entrada de lápiz 22">
                <a:extLst>
                  <a:ext uri="{FF2B5EF4-FFF2-40B4-BE49-F238E27FC236}">
                    <a16:creationId xmlns:a16="http://schemas.microsoft.com/office/drawing/2014/main" id="{ABF8CE61-B181-4207-BC99-5F7388CEF8E0}"/>
                  </a:ext>
                </a:extLst>
              </p:cNvPr>
              <p:cNvPicPr/>
              <p:nvPr/>
            </p:nvPicPr>
            <p:blipFill>
              <a:blip r:embed="rId8"/>
              <a:stretch>
                <a:fillRect/>
              </a:stretch>
            </p:blipFill>
            <p:spPr>
              <a:xfrm>
                <a:off x="3020901" y="2670939"/>
                <a:ext cx="725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Entrada de lápiz 24">
                <a:extLst>
                  <a:ext uri="{FF2B5EF4-FFF2-40B4-BE49-F238E27FC236}">
                    <a16:creationId xmlns:a16="http://schemas.microsoft.com/office/drawing/2014/main" id="{880960A4-260D-4A3E-A8BC-89F4053E6DCF}"/>
                  </a:ext>
                </a:extLst>
              </p14:cNvPr>
              <p14:cNvContentPartPr/>
              <p14:nvPr/>
            </p14:nvContentPartPr>
            <p14:xfrm>
              <a:off x="3191181" y="4347099"/>
              <a:ext cx="515520" cy="18720"/>
            </p14:xfrm>
          </p:contentPart>
        </mc:Choice>
        <mc:Fallback xmlns="">
          <p:pic>
            <p:nvPicPr>
              <p:cNvPr id="25" name="Entrada de lápiz 24">
                <a:extLst>
                  <a:ext uri="{FF2B5EF4-FFF2-40B4-BE49-F238E27FC236}">
                    <a16:creationId xmlns:a16="http://schemas.microsoft.com/office/drawing/2014/main" id="{880960A4-260D-4A3E-A8BC-89F4053E6DCF}"/>
                  </a:ext>
                </a:extLst>
              </p:cNvPr>
              <p:cNvPicPr/>
              <p:nvPr/>
            </p:nvPicPr>
            <p:blipFill>
              <a:blip r:embed="rId12"/>
              <a:stretch>
                <a:fillRect/>
              </a:stretch>
            </p:blipFill>
            <p:spPr>
              <a:xfrm>
                <a:off x="3137541" y="4239099"/>
                <a:ext cx="623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Entrada de lápiz 25">
                <a:extLst>
                  <a:ext uri="{FF2B5EF4-FFF2-40B4-BE49-F238E27FC236}">
                    <a16:creationId xmlns:a16="http://schemas.microsoft.com/office/drawing/2014/main" id="{F1D951E8-7BCA-4E4C-8EE2-B7B8EBD41ACB}"/>
                  </a:ext>
                </a:extLst>
              </p14:cNvPr>
              <p14:cNvContentPartPr/>
              <p14:nvPr/>
            </p14:nvContentPartPr>
            <p14:xfrm>
              <a:off x="689901" y="3540699"/>
              <a:ext cx="360000" cy="360"/>
            </p14:xfrm>
          </p:contentPart>
        </mc:Choice>
        <mc:Fallback xmlns="">
          <p:pic>
            <p:nvPicPr>
              <p:cNvPr id="26" name="Entrada de lápiz 25">
                <a:extLst>
                  <a:ext uri="{FF2B5EF4-FFF2-40B4-BE49-F238E27FC236}">
                    <a16:creationId xmlns:a16="http://schemas.microsoft.com/office/drawing/2014/main" id="{F1D951E8-7BCA-4E4C-8EE2-B7B8EBD41ACB}"/>
                  </a:ext>
                </a:extLst>
              </p:cNvPr>
              <p:cNvPicPr/>
              <p:nvPr/>
            </p:nvPicPr>
            <p:blipFill>
              <a:blip r:embed="rId14"/>
              <a:stretch>
                <a:fillRect/>
              </a:stretch>
            </p:blipFill>
            <p:spPr>
              <a:xfrm>
                <a:off x="636261" y="3432699"/>
                <a:ext cx="467640" cy="216000"/>
              </a:xfrm>
              <a:prstGeom prst="rect">
                <a:avLst/>
              </a:prstGeom>
            </p:spPr>
          </p:pic>
        </mc:Fallback>
      </mc:AlternateContent>
      <p:sp>
        <p:nvSpPr>
          <p:cNvPr id="3" name="CuadroTexto 2">
            <a:extLst>
              <a:ext uri="{FF2B5EF4-FFF2-40B4-BE49-F238E27FC236}">
                <a16:creationId xmlns:a16="http://schemas.microsoft.com/office/drawing/2014/main" id="{7940FDB1-4FFC-41E2-BD44-0985584F8657}"/>
              </a:ext>
            </a:extLst>
          </p:cNvPr>
          <p:cNvSpPr txBox="1"/>
          <p:nvPr/>
        </p:nvSpPr>
        <p:spPr>
          <a:xfrm>
            <a:off x="3852366" y="3502438"/>
            <a:ext cx="609600" cy="215444"/>
          </a:xfrm>
          <a:prstGeom prst="rect">
            <a:avLst/>
          </a:prstGeom>
          <a:solidFill>
            <a:schemeClr val="bg1"/>
          </a:solidFill>
        </p:spPr>
        <p:txBody>
          <a:bodyPr wrap="square" rtlCol="0">
            <a:spAutoFit/>
          </a:bodyPr>
          <a:lstStyle/>
          <a:p>
            <a:pPr algn="ctr"/>
            <a:r>
              <a:rPr lang="es-ES" sz="800" dirty="0" err="1">
                <a:latin typeface="Arial" panose="020B0604020202020204" pitchFamily="34" charset="0"/>
                <a:cs typeface="Arial" panose="020B0604020202020204" pitchFamily="34" charset="0"/>
              </a:rPr>
              <a:t>Torsiflex</a:t>
            </a:r>
            <a:endParaRPr lang="es-ES" sz="8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15">
            <p14:nvContentPartPr>
              <p14:cNvPr id="15" name="Entrada de lápiz 14">
                <a:extLst>
                  <a:ext uri="{FF2B5EF4-FFF2-40B4-BE49-F238E27FC236}">
                    <a16:creationId xmlns:a16="http://schemas.microsoft.com/office/drawing/2014/main" id="{84002F38-64F4-4B7C-B720-2B7DC178307D}"/>
                  </a:ext>
                </a:extLst>
              </p14:cNvPr>
              <p14:cNvContentPartPr/>
              <p14:nvPr/>
            </p14:nvContentPartPr>
            <p14:xfrm>
              <a:off x="3826471" y="3597003"/>
              <a:ext cx="618120" cy="20880"/>
            </p14:xfrm>
          </p:contentPart>
        </mc:Choice>
        <mc:Fallback xmlns="">
          <p:pic>
            <p:nvPicPr>
              <p:cNvPr id="15" name="Entrada de lápiz 14">
                <a:extLst>
                  <a:ext uri="{FF2B5EF4-FFF2-40B4-BE49-F238E27FC236}">
                    <a16:creationId xmlns:a16="http://schemas.microsoft.com/office/drawing/2014/main" id="{84002F38-64F4-4B7C-B720-2B7DC178307D}"/>
                  </a:ext>
                </a:extLst>
              </p:cNvPr>
              <p:cNvPicPr/>
              <p:nvPr/>
            </p:nvPicPr>
            <p:blipFill>
              <a:blip r:embed="rId16"/>
              <a:stretch>
                <a:fillRect/>
              </a:stretch>
            </p:blipFill>
            <p:spPr>
              <a:xfrm>
                <a:off x="3772471" y="3489003"/>
                <a:ext cx="725760" cy="236520"/>
              </a:xfrm>
              <a:prstGeom prst="rect">
                <a:avLst/>
              </a:prstGeom>
            </p:spPr>
          </p:pic>
        </mc:Fallback>
      </mc:AlternateContent>
      <p:sp>
        <p:nvSpPr>
          <p:cNvPr id="16" name="CuadroTexto 15">
            <a:extLst>
              <a:ext uri="{FF2B5EF4-FFF2-40B4-BE49-F238E27FC236}">
                <a16:creationId xmlns:a16="http://schemas.microsoft.com/office/drawing/2014/main" id="{71BEC99C-4044-43E6-B793-97EF51549753}"/>
              </a:ext>
            </a:extLst>
          </p:cNvPr>
          <p:cNvSpPr txBox="1"/>
          <p:nvPr/>
        </p:nvSpPr>
        <p:spPr>
          <a:xfrm>
            <a:off x="4571206" y="3243060"/>
            <a:ext cx="1524794" cy="707886"/>
          </a:xfrm>
          <a:prstGeom prst="rect">
            <a:avLst/>
          </a:prstGeom>
          <a:solidFill>
            <a:schemeClr val="bg1"/>
          </a:solidFill>
        </p:spPr>
        <p:txBody>
          <a:bodyPr wrap="square" rtlCol="0">
            <a:spAutoFit/>
          </a:bodyPr>
          <a:lstStyle/>
          <a:p>
            <a:pPr algn="just"/>
            <a:endParaRPr lang="es-ES" sz="800" dirty="0">
              <a:latin typeface="Arial" panose="020B0604020202020204" pitchFamily="34" charset="0"/>
              <a:cs typeface="Arial" panose="020B0604020202020204" pitchFamily="34" charset="0"/>
            </a:endParaRPr>
          </a:p>
          <a:p>
            <a:pPr algn="just"/>
            <a:r>
              <a:rPr lang="es-ES" sz="800" dirty="0" err="1">
                <a:latin typeface="Arial" panose="020B0604020202020204" pitchFamily="34" charset="0"/>
                <a:cs typeface="Arial" panose="020B0604020202020204" pitchFamily="34" charset="0"/>
              </a:rPr>
              <a:t>Algorithms</a:t>
            </a:r>
            <a:r>
              <a:rPr lang="es-ES" sz="800" dirty="0">
                <a:latin typeface="Arial" panose="020B0604020202020204" pitchFamily="34" charset="0"/>
                <a:cs typeface="Arial" panose="020B0604020202020204" pitchFamily="34" charset="0"/>
              </a:rPr>
              <a:t> </a:t>
            </a:r>
            <a:r>
              <a:rPr lang="es-ES" sz="800" dirty="0" err="1">
                <a:latin typeface="Arial" panose="020B0604020202020204" pitchFamily="34" charset="0"/>
                <a:cs typeface="Arial" panose="020B0604020202020204" pitchFamily="34" charset="0"/>
              </a:rPr>
              <a:t>for</a:t>
            </a:r>
            <a:r>
              <a:rPr lang="es-ES" sz="800" dirty="0">
                <a:latin typeface="Arial" panose="020B0604020202020204" pitchFamily="34" charset="0"/>
                <a:cs typeface="Arial" panose="020B0604020202020204" pitchFamily="34" charset="0"/>
              </a:rPr>
              <a:t> </a:t>
            </a:r>
            <a:r>
              <a:rPr lang="es-ES" sz="800" dirty="0" err="1">
                <a:latin typeface="Arial" panose="020B0604020202020204" pitchFamily="34" charset="0"/>
                <a:cs typeface="Arial" panose="020B0604020202020204" pitchFamily="34" charset="0"/>
              </a:rPr>
              <a:t>finding</a:t>
            </a:r>
            <a:endParaRPr lang="es-ES" sz="800" dirty="0">
              <a:latin typeface="Arial" panose="020B0604020202020204" pitchFamily="34" charset="0"/>
              <a:cs typeface="Arial" panose="020B0604020202020204" pitchFamily="34" charset="0"/>
            </a:endParaRPr>
          </a:p>
          <a:p>
            <a:pPr algn="just"/>
            <a:r>
              <a:rPr lang="es-ES" sz="800" dirty="0" err="1">
                <a:latin typeface="Arial" panose="020B0604020202020204" pitchFamily="34" charset="0"/>
                <a:cs typeface="Arial" panose="020B0604020202020204" pitchFamily="34" charset="0"/>
              </a:rPr>
              <a:t>Conformational</a:t>
            </a:r>
            <a:endParaRPr lang="es-ES" sz="800" dirty="0">
              <a:latin typeface="Arial" panose="020B0604020202020204" pitchFamily="34" charset="0"/>
              <a:cs typeface="Arial" panose="020B0604020202020204" pitchFamily="34" charset="0"/>
            </a:endParaRPr>
          </a:p>
          <a:p>
            <a:pPr algn="just"/>
            <a:r>
              <a:rPr lang="es-ES" sz="800" dirty="0" err="1">
                <a:latin typeface="Arial" panose="020B0604020202020204" pitchFamily="34" charset="0"/>
                <a:cs typeface="Arial" panose="020B0604020202020204" pitchFamily="34" charset="0"/>
              </a:rPr>
              <a:t>Isomers</a:t>
            </a:r>
            <a:endParaRPr lang="es-ES" sz="800" dirty="0">
              <a:latin typeface="Arial" panose="020B0604020202020204" pitchFamily="34" charset="0"/>
              <a:cs typeface="Arial" panose="020B0604020202020204" pitchFamily="34" charset="0"/>
            </a:endParaRPr>
          </a:p>
          <a:p>
            <a:pPr algn="just"/>
            <a:endParaRPr lang="es-E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911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Computer program</a:t>
            </a:r>
            <a:endParaRPr lang="en-US" dirty="0"/>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28</a:t>
            </a:fld>
            <a:endParaRPr lang="en-US" altLang="en-US"/>
          </a:p>
        </p:txBody>
      </p:sp>
      <p:pic>
        <p:nvPicPr>
          <p:cNvPr id="24" name="Marcador de contenido 23">
            <a:extLst>
              <a:ext uri="{FF2B5EF4-FFF2-40B4-BE49-F238E27FC236}">
                <a16:creationId xmlns:a16="http://schemas.microsoft.com/office/drawing/2014/main" id="{D30FEA95-9D12-4175-9CBB-CD337107CF4D}"/>
              </a:ext>
            </a:extLst>
          </p:cNvPr>
          <p:cNvPicPr>
            <a:picLocks noGrp="1" noChangeAspect="1"/>
          </p:cNvPicPr>
          <p:nvPr>
            <p:ph sz="quarter" idx="4"/>
          </p:nvPr>
        </p:nvPicPr>
        <p:blipFill>
          <a:blip r:embed="rId6"/>
          <a:srcRect/>
          <a:stretch/>
        </p:blipFill>
        <p:spPr>
          <a:xfrm>
            <a:off x="2590800" y="2771284"/>
            <a:ext cx="3962400" cy="2563517"/>
          </a:xfrm>
          <a:solidFill>
            <a:schemeClr val="bg1"/>
          </a:solidFill>
          <a:effectLst>
            <a:outerShdw blurRad="50800" dist="50800" dir="5400000" algn="ctr" rotWithShape="0">
              <a:srgbClr val="000000">
                <a:alpha val="99000"/>
              </a:srgbClr>
            </a:outerShdw>
          </a:effectLst>
        </p:spPr>
      </p:pic>
      <p:sp>
        <p:nvSpPr>
          <p:cNvPr id="8" name="Marcador de fecha 7">
            <a:extLst>
              <a:ext uri="{FF2B5EF4-FFF2-40B4-BE49-F238E27FC236}">
                <a16:creationId xmlns:a16="http://schemas.microsoft.com/office/drawing/2014/main" id="{DE15AD5A-0CF7-4808-815B-81B757E9DA56}"/>
              </a:ext>
            </a:extLst>
          </p:cNvPr>
          <p:cNvSpPr>
            <a:spLocks noGrp="1"/>
          </p:cNvSpPr>
          <p:nvPr>
            <p:ph type="dt" sz="half" idx="10"/>
          </p:nvPr>
        </p:nvSpPr>
        <p:spPr/>
        <p:txBody>
          <a:bodyPr/>
          <a:lstStyle/>
          <a:p>
            <a:pPr>
              <a:defRPr/>
            </a:pPr>
            <a:fld id="{E4B4F893-13E6-471E-85B0-4BE0C8B947B0}" type="datetime1">
              <a:rPr lang="en-US" smtClean="0"/>
              <a:t>4/6/2022</a:t>
            </a:fld>
            <a:endParaRPr lang="es-ES"/>
          </a:p>
        </p:txBody>
      </p:sp>
      <p:sp>
        <p:nvSpPr>
          <p:cNvPr id="11" name="Marcador de texto 10">
            <a:extLst>
              <a:ext uri="{FF2B5EF4-FFF2-40B4-BE49-F238E27FC236}">
                <a16:creationId xmlns:a16="http://schemas.microsoft.com/office/drawing/2014/main" id="{A427EC46-A4C6-47F4-AB35-2BDAA09EDB0F}"/>
              </a:ext>
            </a:extLst>
          </p:cNvPr>
          <p:cNvSpPr>
            <a:spLocks noGrp="1"/>
          </p:cNvSpPr>
          <p:nvPr>
            <p:ph type="body" idx="1"/>
          </p:nvPr>
        </p:nvSpPr>
        <p:spPr>
          <a:xfrm>
            <a:off x="827699" y="1600200"/>
            <a:ext cx="4415813" cy="576262"/>
          </a:xfrm>
        </p:spPr>
        <p:txBody>
          <a:bodyPr/>
          <a:lstStyle/>
          <a:p>
            <a:r>
              <a:rPr lang="es-ES" sz="1600" dirty="0">
                <a:solidFill>
                  <a:schemeClr val="tx1"/>
                </a:solidFill>
              </a:rPr>
              <a:t>tsscds2018: </a:t>
            </a:r>
            <a:r>
              <a:rPr lang="en-US" sz="1200" dirty="0">
                <a:solidFill>
                  <a:srgbClr val="002060"/>
                </a:solidFill>
                <a:effectLst/>
                <a:ea typeface="Calibri" panose="020F0502020204030204" pitchFamily="34" charset="0"/>
                <a:cs typeface="Times New Roman" panose="02020603050405020304" pitchFamily="18" charset="0"/>
              </a:rPr>
              <a:t>J. </a:t>
            </a:r>
            <a:r>
              <a:rPr lang="en-US" sz="1200" dirty="0" err="1">
                <a:solidFill>
                  <a:srgbClr val="002060"/>
                </a:solidFill>
                <a:effectLst/>
                <a:ea typeface="Calibri" panose="020F0502020204030204" pitchFamily="34" charset="0"/>
                <a:cs typeface="Times New Roman" panose="02020603050405020304" pitchFamily="18" charset="0"/>
              </a:rPr>
              <a:t>Comput</a:t>
            </a:r>
            <a:r>
              <a:rPr lang="en-US" sz="1200" dirty="0">
                <a:solidFill>
                  <a:srgbClr val="002060"/>
                </a:solidFill>
                <a:effectLst/>
                <a:ea typeface="Calibri" panose="020F0502020204030204" pitchFamily="34" charset="0"/>
                <a:cs typeface="Times New Roman" panose="02020603050405020304" pitchFamily="18" charset="0"/>
              </a:rPr>
              <a:t>. Chem.,</a:t>
            </a:r>
            <a:r>
              <a:rPr lang="en-US" sz="1200" i="1" dirty="0">
                <a:solidFill>
                  <a:srgbClr val="002060"/>
                </a:solidFill>
                <a:effectLst/>
                <a:ea typeface="Calibri" panose="020F0502020204030204" pitchFamily="34" charset="0"/>
                <a:cs typeface="Times New Roman" panose="02020603050405020304" pitchFamily="18" charset="0"/>
              </a:rPr>
              <a:t> </a:t>
            </a:r>
            <a:r>
              <a:rPr lang="en-US" sz="1200" b="1" dirty="0">
                <a:solidFill>
                  <a:srgbClr val="002060"/>
                </a:solidFill>
                <a:effectLst/>
                <a:ea typeface="Calibri" panose="020F0502020204030204" pitchFamily="34" charset="0"/>
                <a:cs typeface="Times New Roman" panose="02020603050405020304" pitchFamily="18" charset="0"/>
              </a:rPr>
              <a:t>2018</a:t>
            </a:r>
            <a:r>
              <a:rPr lang="en-US" sz="1200" dirty="0">
                <a:solidFill>
                  <a:srgbClr val="002060"/>
                </a:solidFill>
                <a:effectLst/>
                <a:ea typeface="Calibri" panose="020F0502020204030204" pitchFamily="34" charset="0"/>
                <a:cs typeface="Times New Roman" panose="02020603050405020304" pitchFamily="18" charset="0"/>
              </a:rPr>
              <a:t>, </a:t>
            </a:r>
            <a:r>
              <a:rPr lang="en-US" sz="1200" i="1" dirty="0">
                <a:solidFill>
                  <a:srgbClr val="002060"/>
                </a:solidFill>
                <a:effectLst/>
                <a:ea typeface="Calibri" panose="020F0502020204030204" pitchFamily="34" charset="0"/>
                <a:cs typeface="Times New Roman" panose="02020603050405020304" pitchFamily="18" charset="0"/>
              </a:rPr>
              <a:t>39</a:t>
            </a:r>
            <a:r>
              <a:rPr lang="en-US" sz="1200" dirty="0">
                <a:solidFill>
                  <a:srgbClr val="002060"/>
                </a:solidFill>
                <a:effectLst/>
                <a:ea typeface="Calibri" panose="020F0502020204030204" pitchFamily="34" charset="0"/>
                <a:cs typeface="Times New Roman" panose="02020603050405020304" pitchFamily="18" charset="0"/>
              </a:rPr>
              <a:t>, 1922</a:t>
            </a:r>
            <a:endParaRPr lang="es-ES" sz="1200" dirty="0">
              <a:solidFill>
                <a:schemeClr val="tx1"/>
              </a:solidFill>
            </a:endParaRPr>
          </a:p>
          <a:p>
            <a:r>
              <a:rPr lang="es-ES" sz="1600" dirty="0">
                <a:solidFill>
                  <a:schemeClr val="tx1"/>
                </a:solidFill>
              </a:rPr>
              <a:t>AutoMeKin2021: </a:t>
            </a:r>
            <a:r>
              <a:rPr lang="en-US" sz="1200" dirty="0">
                <a:solidFill>
                  <a:srgbClr val="002060"/>
                </a:solidFill>
                <a:effectLst/>
                <a:ea typeface="Calibri" panose="020F0502020204030204" pitchFamily="34" charset="0"/>
                <a:cs typeface="Times New Roman" panose="02020603050405020304" pitchFamily="18" charset="0"/>
              </a:rPr>
              <a:t>J. </a:t>
            </a:r>
            <a:r>
              <a:rPr lang="en-US" sz="1200" dirty="0" err="1">
                <a:solidFill>
                  <a:srgbClr val="002060"/>
                </a:solidFill>
                <a:effectLst/>
                <a:ea typeface="Calibri" panose="020F0502020204030204" pitchFamily="34" charset="0"/>
                <a:cs typeface="Times New Roman" panose="02020603050405020304" pitchFamily="18" charset="0"/>
              </a:rPr>
              <a:t>Comput</a:t>
            </a:r>
            <a:r>
              <a:rPr lang="en-US" sz="1200" dirty="0">
                <a:solidFill>
                  <a:srgbClr val="002060"/>
                </a:solidFill>
                <a:effectLst/>
                <a:ea typeface="Calibri" panose="020F0502020204030204" pitchFamily="34" charset="0"/>
                <a:cs typeface="Times New Roman" panose="02020603050405020304" pitchFamily="18" charset="0"/>
              </a:rPr>
              <a:t>. Chem.,</a:t>
            </a:r>
            <a:r>
              <a:rPr lang="en-US" sz="1200" i="1" dirty="0">
                <a:solidFill>
                  <a:srgbClr val="002060"/>
                </a:solidFill>
                <a:effectLst/>
                <a:ea typeface="Calibri" panose="020F0502020204030204" pitchFamily="34" charset="0"/>
                <a:cs typeface="Times New Roman" panose="02020603050405020304" pitchFamily="18" charset="0"/>
              </a:rPr>
              <a:t> </a:t>
            </a:r>
            <a:r>
              <a:rPr lang="en-US" sz="1200" b="1" dirty="0">
                <a:solidFill>
                  <a:srgbClr val="002060"/>
                </a:solidFill>
                <a:effectLst/>
                <a:ea typeface="Calibri" panose="020F0502020204030204" pitchFamily="34" charset="0"/>
                <a:cs typeface="Times New Roman" panose="02020603050405020304" pitchFamily="18" charset="0"/>
              </a:rPr>
              <a:t>2021</a:t>
            </a:r>
            <a:r>
              <a:rPr lang="en-US" sz="1200" dirty="0">
                <a:solidFill>
                  <a:srgbClr val="002060"/>
                </a:solidFill>
                <a:effectLst/>
                <a:ea typeface="Calibri" panose="020F0502020204030204" pitchFamily="34" charset="0"/>
                <a:cs typeface="Times New Roman" panose="02020603050405020304" pitchFamily="18" charset="0"/>
              </a:rPr>
              <a:t>, </a:t>
            </a:r>
            <a:r>
              <a:rPr lang="en-US" sz="1200" i="1" dirty="0">
                <a:solidFill>
                  <a:srgbClr val="002060"/>
                </a:solidFill>
                <a:effectLst/>
                <a:ea typeface="Calibri" panose="020F0502020204030204" pitchFamily="34" charset="0"/>
                <a:cs typeface="Times New Roman" panose="02020603050405020304" pitchFamily="18" charset="0"/>
              </a:rPr>
              <a:t>42</a:t>
            </a:r>
            <a:r>
              <a:rPr lang="en-US" sz="1200" dirty="0">
                <a:solidFill>
                  <a:srgbClr val="002060"/>
                </a:solidFill>
                <a:effectLst/>
                <a:ea typeface="Calibri" panose="020F0502020204030204" pitchFamily="34" charset="0"/>
                <a:cs typeface="Times New Roman" panose="02020603050405020304" pitchFamily="18" charset="0"/>
              </a:rPr>
              <a:t>, 2036</a:t>
            </a:r>
            <a:endParaRPr lang="es-ES" sz="1200" dirty="0">
              <a:solidFill>
                <a:schemeClr val="tx1"/>
              </a:solidFill>
            </a:endParaRPr>
          </a:p>
          <a:p>
            <a:r>
              <a:rPr lang="en-US" sz="1600" dirty="0">
                <a:solidFill>
                  <a:schemeClr val="tx1"/>
                </a:solidFill>
                <a:hlinkClick r:id="rId7"/>
              </a:rPr>
              <a:t>https://rxnkin.usc.es/index.php/AutoMeKin</a:t>
            </a:r>
            <a:endParaRPr lang="en-US" sz="1600" dirty="0">
              <a:solidFill>
                <a:schemeClr val="tx1"/>
              </a:solidFill>
            </a:endParaRPr>
          </a:p>
        </p:txBody>
      </p:sp>
    </p:spTree>
    <p:extLst>
      <p:ext uri="{BB962C8B-B14F-4D97-AF65-F5344CB8AC3E}">
        <p14:creationId xmlns:p14="http://schemas.microsoft.com/office/powerpoint/2010/main" val="252493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B43D3-CCDA-48F9-B7C3-71A86F62FD04}"/>
              </a:ext>
            </a:extLst>
          </p:cNvPr>
          <p:cNvSpPr>
            <a:spLocks noGrp="1"/>
          </p:cNvSpPr>
          <p:nvPr>
            <p:ph type="title"/>
          </p:nvPr>
        </p:nvSpPr>
        <p:spPr/>
        <p:txBody>
          <a:bodyPr>
            <a:noAutofit/>
          </a:bodyPr>
          <a:lstStyle/>
          <a:p>
            <a:r>
              <a:rPr lang="en-US" sz="3600" dirty="0">
                <a:solidFill>
                  <a:srgbClr val="002060"/>
                </a:solidFill>
              </a:rPr>
              <a:t>Applications</a:t>
            </a:r>
          </a:p>
        </p:txBody>
      </p:sp>
      <p:sp>
        <p:nvSpPr>
          <p:cNvPr id="5" name="Marcador de pie de página 4">
            <a:extLst>
              <a:ext uri="{FF2B5EF4-FFF2-40B4-BE49-F238E27FC236}">
                <a16:creationId xmlns:a16="http://schemas.microsoft.com/office/drawing/2014/main" id="{A15128AE-1154-45DD-83D2-80D22F6FCDE9}"/>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21" name="Marcador de número de diapositiva 20">
            <a:extLst>
              <a:ext uri="{FF2B5EF4-FFF2-40B4-BE49-F238E27FC236}">
                <a16:creationId xmlns:a16="http://schemas.microsoft.com/office/drawing/2014/main" id="{78A1B8BB-F3E0-4F12-8FAC-B7D1919CA122}"/>
              </a:ext>
            </a:extLst>
          </p:cNvPr>
          <p:cNvSpPr>
            <a:spLocks noGrp="1"/>
          </p:cNvSpPr>
          <p:nvPr>
            <p:ph type="sldNum" sz="quarter" idx="12"/>
          </p:nvPr>
        </p:nvSpPr>
        <p:spPr/>
        <p:txBody>
          <a:bodyPr/>
          <a:lstStyle/>
          <a:p>
            <a:pPr>
              <a:defRPr/>
            </a:pPr>
            <a:fld id="{C2C8267B-4F8A-4911-9C8F-5F47E6244A98}" type="slidenum">
              <a:rPr lang="en-US" altLang="en-US" smtClean="0"/>
              <a:pPr>
                <a:defRPr/>
              </a:pPr>
              <a:t>29</a:t>
            </a:fld>
            <a:endParaRPr lang="en-US" altLang="en-US"/>
          </a:p>
        </p:txBody>
      </p:sp>
      <p:pic>
        <p:nvPicPr>
          <p:cNvPr id="23" name="Marcador de posición de imagen 22">
            <a:extLst>
              <a:ext uri="{FF2B5EF4-FFF2-40B4-BE49-F238E27FC236}">
                <a16:creationId xmlns:a16="http://schemas.microsoft.com/office/drawing/2014/main" id="{8B4749BB-6B74-49EB-B345-B7B42760F49A}"/>
              </a:ext>
            </a:extLst>
          </p:cNvPr>
          <p:cNvPicPr>
            <a:picLocks noGrp="1" noChangeAspect="1"/>
          </p:cNvPicPr>
          <p:nvPr>
            <p:ph type="pic" idx="1"/>
          </p:nvPr>
        </p:nvPicPr>
        <p:blipFill>
          <a:blip r:embed="rId3"/>
          <a:srcRect t="13343" b="13343"/>
          <a:stretch>
            <a:fillRect/>
          </a:stretch>
        </p:blipFill>
        <p:spPr/>
      </p:pic>
      <p:sp>
        <p:nvSpPr>
          <p:cNvPr id="24" name="Marcador de fecha 23">
            <a:extLst>
              <a:ext uri="{FF2B5EF4-FFF2-40B4-BE49-F238E27FC236}">
                <a16:creationId xmlns:a16="http://schemas.microsoft.com/office/drawing/2014/main" id="{937D8D59-84DB-4B2D-9E92-EEF47DD5B764}"/>
              </a:ext>
            </a:extLst>
          </p:cNvPr>
          <p:cNvSpPr>
            <a:spLocks noGrp="1"/>
          </p:cNvSpPr>
          <p:nvPr>
            <p:ph type="dt" sz="half" idx="10"/>
          </p:nvPr>
        </p:nvSpPr>
        <p:spPr/>
        <p:txBody>
          <a:bodyPr/>
          <a:lstStyle/>
          <a:p>
            <a:pPr>
              <a:defRPr/>
            </a:pPr>
            <a:fld id="{F3158E83-9363-40CC-87D4-5EE02C586054}" type="datetime1">
              <a:rPr lang="en-US" smtClean="0"/>
              <a:t>4/6/2022</a:t>
            </a:fld>
            <a:endParaRPr lang="es-ES"/>
          </a:p>
        </p:txBody>
      </p:sp>
    </p:spTree>
    <p:extLst>
      <p:ext uri="{BB962C8B-B14F-4D97-AF65-F5344CB8AC3E}">
        <p14:creationId xmlns:p14="http://schemas.microsoft.com/office/powerpoint/2010/main" val="317736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B43D3-CCDA-48F9-B7C3-71A86F62FD04}"/>
              </a:ext>
            </a:extLst>
          </p:cNvPr>
          <p:cNvSpPr>
            <a:spLocks noGrp="1"/>
          </p:cNvSpPr>
          <p:nvPr>
            <p:ph type="title"/>
          </p:nvPr>
        </p:nvSpPr>
        <p:spPr/>
        <p:txBody>
          <a:bodyPr>
            <a:noAutofit/>
          </a:bodyPr>
          <a:lstStyle/>
          <a:p>
            <a:r>
              <a:rPr lang="en-US" sz="3600" dirty="0">
                <a:solidFill>
                  <a:srgbClr val="002060"/>
                </a:solidFill>
              </a:rPr>
              <a:t>Basic concepts of chemical kinetics</a:t>
            </a:r>
          </a:p>
        </p:txBody>
      </p:sp>
      <p:sp>
        <p:nvSpPr>
          <p:cNvPr id="5" name="Marcador de pie de página 4">
            <a:extLst>
              <a:ext uri="{FF2B5EF4-FFF2-40B4-BE49-F238E27FC236}">
                <a16:creationId xmlns:a16="http://schemas.microsoft.com/office/drawing/2014/main" id="{A15128AE-1154-45DD-83D2-80D22F6FCDE9}"/>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21" name="Marcador de número de diapositiva 20">
            <a:extLst>
              <a:ext uri="{FF2B5EF4-FFF2-40B4-BE49-F238E27FC236}">
                <a16:creationId xmlns:a16="http://schemas.microsoft.com/office/drawing/2014/main" id="{78A1B8BB-F3E0-4F12-8FAC-B7D1919CA122}"/>
              </a:ext>
            </a:extLst>
          </p:cNvPr>
          <p:cNvSpPr>
            <a:spLocks noGrp="1"/>
          </p:cNvSpPr>
          <p:nvPr>
            <p:ph type="sldNum" sz="quarter" idx="12"/>
          </p:nvPr>
        </p:nvSpPr>
        <p:spPr/>
        <p:txBody>
          <a:bodyPr/>
          <a:lstStyle/>
          <a:p>
            <a:pPr>
              <a:defRPr/>
            </a:pPr>
            <a:fld id="{C2C8267B-4F8A-4911-9C8F-5F47E6244A98}" type="slidenum">
              <a:rPr lang="en-US" altLang="en-US" smtClean="0"/>
              <a:pPr>
                <a:defRPr/>
              </a:pPr>
              <a:t>3</a:t>
            </a:fld>
            <a:endParaRPr lang="en-US" altLang="en-US"/>
          </a:p>
        </p:txBody>
      </p:sp>
      <p:sp>
        <p:nvSpPr>
          <p:cNvPr id="3" name="Marcador de fecha 2">
            <a:extLst>
              <a:ext uri="{FF2B5EF4-FFF2-40B4-BE49-F238E27FC236}">
                <a16:creationId xmlns:a16="http://schemas.microsoft.com/office/drawing/2014/main" id="{25ABB604-D17B-4231-887D-5FC1AEEC3FDD}"/>
              </a:ext>
            </a:extLst>
          </p:cNvPr>
          <p:cNvSpPr>
            <a:spLocks noGrp="1"/>
          </p:cNvSpPr>
          <p:nvPr>
            <p:ph type="dt" sz="half" idx="10"/>
          </p:nvPr>
        </p:nvSpPr>
        <p:spPr/>
        <p:txBody>
          <a:bodyPr/>
          <a:lstStyle/>
          <a:p>
            <a:pPr>
              <a:defRPr/>
            </a:pPr>
            <a:fld id="{7FDF6D2C-F5C7-4CC2-9063-4CCA6354096D}" type="datetime1">
              <a:rPr lang="en-US" smtClean="0"/>
              <a:t>4/6/2022</a:t>
            </a:fld>
            <a:endParaRPr lang="es-ES"/>
          </a:p>
        </p:txBody>
      </p:sp>
      <p:pic>
        <p:nvPicPr>
          <p:cNvPr id="8" name="Marcador de posición de imagen 7">
            <a:extLst>
              <a:ext uri="{FF2B5EF4-FFF2-40B4-BE49-F238E27FC236}">
                <a16:creationId xmlns:a16="http://schemas.microsoft.com/office/drawing/2014/main" id="{6E0D2B3B-BC09-4615-927A-4B71B606851A}"/>
              </a:ext>
            </a:extLst>
          </p:cNvPr>
          <p:cNvPicPr>
            <a:picLocks noGrp="1" noChangeAspect="1"/>
          </p:cNvPicPr>
          <p:nvPr>
            <p:ph type="pic" idx="1"/>
          </p:nvPr>
        </p:nvPicPr>
        <p:blipFill rotWithShape="1">
          <a:blip r:embed="rId3"/>
          <a:srcRect t="-2496" b="937"/>
          <a:stretch/>
        </p:blipFill>
        <p:spPr>
          <a:xfrm>
            <a:off x="1434278" y="338772"/>
            <a:ext cx="5728522" cy="3699828"/>
          </a:xfrm>
        </p:spPr>
      </p:pic>
    </p:spTree>
    <p:extLst>
      <p:ext uri="{BB962C8B-B14F-4D97-AF65-F5344CB8AC3E}">
        <p14:creationId xmlns:p14="http://schemas.microsoft.com/office/powerpoint/2010/main" val="209890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B43D3-CCDA-48F9-B7C3-71A86F62FD04}"/>
              </a:ext>
            </a:extLst>
          </p:cNvPr>
          <p:cNvSpPr>
            <a:spLocks noGrp="1"/>
          </p:cNvSpPr>
          <p:nvPr>
            <p:ph type="title"/>
          </p:nvPr>
        </p:nvSpPr>
        <p:spPr/>
        <p:txBody>
          <a:bodyPr>
            <a:noAutofit/>
          </a:bodyPr>
          <a:lstStyle/>
          <a:p>
            <a:r>
              <a:rPr lang="en-US" dirty="0">
                <a:solidFill>
                  <a:srgbClr val="002060"/>
                </a:solidFill>
              </a:rPr>
              <a:t>Systems studied so far</a:t>
            </a:r>
          </a:p>
        </p:txBody>
      </p:sp>
      <p:sp>
        <p:nvSpPr>
          <p:cNvPr id="5" name="Marcador de pie de página 4">
            <a:extLst>
              <a:ext uri="{FF2B5EF4-FFF2-40B4-BE49-F238E27FC236}">
                <a16:creationId xmlns:a16="http://schemas.microsoft.com/office/drawing/2014/main" id="{A15128AE-1154-45DD-83D2-80D22F6FCDE9}"/>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3" name="Marcador de número de diapositiva 2">
            <a:extLst>
              <a:ext uri="{FF2B5EF4-FFF2-40B4-BE49-F238E27FC236}">
                <a16:creationId xmlns:a16="http://schemas.microsoft.com/office/drawing/2014/main" id="{8E834D96-8898-4BA5-B009-5548FC3F30AF}"/>
              </a:ext>
            </a:extLst>
          </p:cNvPr>
          <p:cNvSpPr>
            <a:spLocks noGrp="1"/>
          </p:cNvSpPr>
          <p:nvPr>
            <p:ph type="sldNum" sz="quarter" idx="12"/>
          </p:nvPr>
        </p:nvSpPr>
        <p:spPr/>
        <p:txBody>
          <a:bodyPr/>
          <a:lstStyle/>
          <a:p>
            <a:pPr>
              <a:defRPr/>
            </a:pPr>
            <a:fld id="{C2C8267B-4F8A-4911-9C8F-5F47E6244A98}" type="slidenum">
              <a:rPr lang="en-US" altLang="en-US" smtClean="0"/>
              <a:pPr>
                <a:defRPr/>
              </a:pPr>
              <a:t>30</a:t>
            </a:fld>
            <a:endParaRPr lang="en-US" altLang="en-US"/>
          </a:p>
        </p:txBody>
      </p:sp>
      <p:sp>
        <p:nvSpPr>
          <p:cNvPr id="23" name="Marcador de fecha 22">
            <a:extLst>
              <a:ext uri="{FF2B5EF4-FFF2-40B4-BE49-F238E27FC236}">
                <a16:creationId xmlns:a16="http://schemas.microsoft.com/office/drawing/2014/main" id="{99AD65B5-AE64-45BB-B309-2B1D6E018BE5}"/>
              </a:ext>
            </a:extLst>
          </p:cNvPr>
          <p:cNvSpPr>
            <a:spLocks noGrp="1"/>
          </p:cNvSpPr>
          <p:nvPr>
            <p:ph type="dt" sz="half" idx="10"/>
          </p:nvPr>
        </p:nvSpPr>
        <p:spPr/>
        <p:txBody>
          <a:bodyPr/>
          <a:lstStyle/>
          <a:p>
            <a:pPr>
              <a:defRPr/>
            </a:pPr>
            <a:fld id="{44771A0A-7B73-403C-B431-871CCFE96525}" type="datetime1">
              <a:rPr lang="en-US" smtClean="0"/>
              <a:t>4/6/2022</a:t>
            </a:fld>
            <a:endParaRPr lang="es-ES"/>
          </a:p>
        </p:txBody>
      </p:sp>
      <p:pic>
        <p:nvPicPr>
          <p:cNvPr id="12" name="Marcador de posición de imagen 11">
            <a:extLst>
              <a:ext uri="{FF2B5EF4-FFF2-40B4-BE49-F238E27FC236}">
                <a16:creationId xmlns:a16="http://schemas.microsoft.com/office/drawing/2014/main" id="{6BCB1081-1CE8-482A-AA5A-4B8BE75D457C}"/>
              </a:ext>
            </a:extLst>
          </p:cNvPr>
          <p:cNvPicPr>
            <a:picLocks noGrp="1" noChangeAspect="1"/>
          </p:cNvPicPr>
          <p:nvPr>
            <p:ph type="pic" idx="1"/>
          </p:nvPr>
        </p:nvPicPr>
        <p:blipFill rotWithShape="1">
          <a:blip r:embed="rId3"/>
          <a:srcRect t="-1271" b="-1641"/>
          <a:stretch/>
        </p:blipFill>
        <p:spPr>
          <a:xfrm>
            <a:off x="866442" y="152400"/>
            <a:ext cx="6620968" cy="4724400"/>
          </a:xfrm>
        </p:spPr>
      </p:pic>
      <mc:AlternateContent xmlns:mc="http://schemas.openxmlformats.org/markup-compatibility/2006" xmlns:p14="http://schemas.microsoft.com/office/powerpoint/2010/main">
        <mc:Choice Requires="p14">
          <p:contentPart p14:bwMode="auto" r:id="rId4">
            <p14:nvContentPartPr>
              <p14:cNvPr id="4" name="Entrada de lápiz 3">
                <a:extLst>
                  <a:ext uri="{FF2B5EF4-FFF2-40B4-BE49-F238E27FC236}">
                    <a16:creationId xmlns:a16="http://schemas.microsoft.com/office/drawing/2014/main" id="{BC7B2DEB-E3E8-49F6-B61B-897C25A61E19}"/>
                  </a:ext>
                </a:extLst>
              </p14:cNvPr>
              <p14:cNvContentPartPr/>
              <p14:nvPr/>
            </p14:nvContentPartPr>
            <p14:xfrm>
              <a:off x="2286000" y="2401711"/>
              <a:ext cx="1374840" cy="20880"/>
            </p14:xfrm>
          </p:contentPart>
        </mc:Choice>
        <mc:Fallback xmlns="">
          <p:pic>
            <p:nvPicPr>
              <p:cNvPr id="4" name="Entrada de lápiz 3">
                <a:extLst>
                  <a:ext uri="{FF2B5EF4-FFF2-40B4-BE49-F238E27FC236}">
                    <a16:creationId xmlns:a16="http://schemas.microsoft.com/office/drawing/2014/main" id="{BC7B2DEB-E3E8-49F6-B61B-897C25A61E19}"/>
                  </a:ext>
                </a:extLst>
              </p:cNvPr>
              <p:cNvPicPr/>
              <p:nvPr/>
            </p:nvPicPr>
            <p:blipFill>
              <a:blip r:embed="rId5"/>
              <a:stretch>
                <a:fillRect/>
              </a:stretch>
            </p:blipFill>
            <p:spPr>
              <a:xfrm>
                <a:off x="2232000" y="2293711"/>
                <a:ext cx="14824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trada de lápiz 6">
                <a:extLst>
                  <a:ext uri="{FF2B5EF4-FFF2-40B4-BE49-F238E27FC236}">
                    <a16:creationId xmlns:a16="http://schemas.microsoft.com/office/drawing/2014/main" id="{F82BA59A-7E69-4F23-8A0F-82456F08AFD1}"/>
                  </a:ext>
                </a:extLst>
              </p14:cNvPr>
              <p14:cNvContentPartPr/>
              <p14:nvPr/>
            </p14:nvContentPartPr>
            <p14:xfrm>
              <a:off x="1910662" y="3505200"/>
              <a:ext cx="2052360" cy="4320"/>
            </p14:xfrm>
          </p:contentPart>
        </mc:Choice>
        <mc:Fallback xmlns="">
          <p:pic>
            <p:nvPicPr>
              <p:cNvPr id="7" name="Entrada de lápiz 6">
                <a:extLst>
                  <a:ext uri="{FF2B5EF4-FFF2-40B4-BE49-F238E27FC236}">
                    <a16:creationId xmlns:a16="http://schemas.microsoft.com/office/drawing/2014/main" id="{F82BA59A-7E69-4F23-8A0F-82456F08AFD1}"/>
                  </a:ext>
                </a:extLst>
              </p:cNvPr>
              <p:cNvPicPr/>
              <p:nvPr/>
            </p:nvPicPr>
            <p:blipFill>
              <a:blip r:embed="rId9"/>
              <a:stretch>
                <a:fillRect/>
              </a:stretch>
            </p:blipFill>
            <p:spPr>
              <a:xfrm>
                <a:off x="1856662" y="3397200"/>
                <a:ext cx="2160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trada de lápiz 8">
                <a:extLst>
                  <a:ext uri="{FF2B5EF4-FFF2-40B4-BE49-F238E27FC236}">
                    <a16:creationId xmlns:a16="http://schemas.microsoft.com/office/drawing/2014/main" id="{C6CE43DD-55B2-4428-9F70-8B55C7689B48}"/>
                  </a:ext>
                </a:extLst>
              </p14:cNvPr>
              <p14:cNvContentPartPr/>
              <p14:nvPr/>
            </p14:nvContentPartPr>
            <p14:xfrm>
              <a:off x="1882463" y="4735632"/>
              <a:ext cx="2215440" cy="30960"/>
            </p14:xfrm>
          </p:contentPart>
        </mc:Choice>
        <mc:Fallback xmlns="">
          <p:pic>
            <p:nvPicPr>
              <p:cNvPr id="9" name="Entrada de lápiz 8">
                <a:extLst>
                  <a:ext uri="{FF2B5EF4-FFF2-40B4-BE49-F238E27FC236}">
                    <a16:creationId xmlns:a16="http://schemas.microsoft.com/office/drawing/2014/main" id="{C6CE43DD-55B2-4428-9F70-8B55C7689B48}"/>
                  </a:ext>
                </a:extLst>
              </p:cNvPr>
              <p:cNvPicPr/>
              <p:nvPr/>
            </p:nvPicPr>
            <p:blipFill>
              <a:blip r:embed="rId13"/>
              <a:stretch>
                <a:fillRect/>
              </a:stretch>
            </p:blipFill>
            <p:spPr>
              <a:xfrm>
                <a:off x="1828463" y="4627632"/>
                <a:ext cx="23230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Entrada de lápiz 12">
                <a:extLst>
                  <a:ext uri="{FF2B5EF4-FFF2-40B4-BE49-F238E27FC236}">
                    <a16:creationId xmlns:a16="http://schemas.microsoft.com/office/drawing/2014/main" id="{1741FF2A-B0E0-4E72-B4FE-A8C0966F4C3A}"/>
                  </a:ext>
                </a:extLst>
              </p14:cNvPr>
              <p14:cNvContentPartPr/>
              <p14:nvPr/>
            </p14:nvContentPartPr>
            <p14:xfrm>
              <a:off x="1876795" y="4463832"/>
              <a:ext cx="2215440" cy="30960"/>
            </p14:xfrm>
          </p:contentPart>
        </mc:Choice>
        <mc:Fallback xmlns="">
          <p:pic>
            <p:nvPicPr>
              <p:cNvPr id="13" name="Entrada de lápiz 12">
                <a:extLst>
                  <a:ext uri="{FF2B5EF4-FFF2-40B4-BE49-F238E27FC236}">
                    <a16:creationId xmlns:a16="http://schemas.microsoft.com/office/drawing/2014/main" id="{1741FF2A-B0E0-4E72-B4FE-A8C0966F4C3A}"/>
                  </a:ext>
                </a:extLst>
              </p:cNvPr>
              <p:cNvPicPr/>
              <p:nvPr/>
            </p:nvPicPr>
            <p:blipFill>
              <a:blip r:embed="rId13"/>
              <a:stretch>
                <a:fillRect/>
              </a:stretch>
            </p:blipFill>
            <p:spPr>
              <a:xfrm>
                <a:off x="1822795" y="4355832"/>
                <a:ext cx="23230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Entrada de lápiz 13">
                <a:extLst>
                  <a:ext uri="{FF2B5EF4-FFF2-40B4-BE49-F238E27FC236}">
                    <a16:creationId xmlns:a16="http://schemas.microsoft.com/office/drawing/2014/main" id="{754FA4CA-0856-40F2-B327-182F541774B7}"/>
                  </a:ext>
                </a:extLst>
              </p14:cNvPr>
              <p14:cNvContentPartPr/>
              <p14:nvPr/>
            </p14:nvContentPartPr>
            <p14:xfrm>
              <a:off x="1829122" y="609600"/>
              <a:ext cx="2215440" cy="30960"/>
            </p14:xfrm>
          </p:contentPart>
        </mc:Choice>
        <mc:Fallback xmlns="">
          <p:pic>
            <p:nvPicPr>
              <p:cNvPr id="14" name="Entrada de lápiz 13">
                <a:extLst>
                  <a:ext uri="{FF2B5EF4-FFF2-40B4-BE49-F238E27FC236}">
                    <a16:creationId xmlns:a16="http://schemas.microsoft.com/office/drawing/2014/main" id="{754FA4CA-0856-40F2-B327-182F541774B7}"/>
                  </a:ext>
                </a:extLst>
              </p:cNvPr>
              <p:cNvPicPr/>
              <p:nvPr/>
            </p:nvPicPr>
            <p:blipFill>
              <a:blip r:embed="rId13"/>
              <a:stretch>
                <a:fillRect/>
              </a:stretch>
            </p:blipFill>
            <p:spPr>
              <a:xfrm>
                <a:off x="1775122" y="501600"/>
                <a:ext cx="2323080" cy="246600"/>
              </a:xfrm>
              <a:prstGeom prst="rect">
                <a:avLst/>
              </a:prstGeom>
            </p:spPr>
          </p:pic>
        </mc:Fallback>
      </mc:AlternateContent>
    </p:spTree>
    <p:extLst>
      <p:ext uri="{BB962C8B-B14F-4D97-AF65-F5344CB8AC3E}">
        <p14:creationId xmlns:p14="http://schemas.microsoft.com/office/powerpoint/2010/main" val="1465312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HCN elimination from vinyl cyanide</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PCCP </a:t>
            </a:r>
            <a:r>
              <a:rPr lang="es-ES" sz="1200" b="1" dirty="0">
                <a:solidFill>
                  <a:srgbClr val="002060"/>
                </a:solidFill>
                <a:latin typeface="+mj-lt"/>
              </a:rPr>
              <a:t>2015</a:t>
            </a:r>
            <a:r>
              <a:rPr lang="es-ES" sz="1200" dirty="0">
                <a:solidFill>
                  <a:srgbClr val="002060"/>
                </a:solidFill>
                <a:latin typeface="+mj-lt"/>
              </a:rPr>
              <a:t>, </a:t>
            </a:r>
            <a:r>
              <a:rPr lang="es-ES" sz="1200" i="1" dirty="0">
                <a:solidFill>
                  <a:srgbClr val="002060"/>
                </a:solidFill>
                <a:latin typeface="+mj-lt"/>
              </a:rPr>
              <a:t>17</a:t>
            </a:r>
            <a:r>
              <a:rPr lang="es-ES" sz="1200" dirty="0">
                <a:solidFill>
                  <a:srgbClr val="002060"/>
                </a:solidFill>
                <a:latin typeface="+mj-lt"/>
              </a:rPr>
              <a:t>, 6948</a:t>
            </a: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31</a:t>
            </a:fld>
            <a:endParaRPr lang="en-US" altLang="en-US"/>
          </a:p>
        </p:txBody>
      </p:sp>
      <p:pic>
        <p:nvPicPr>
          <p:cNvPr id="26" name="Marcador de contenido 25">
            <a:extLst>
              <a:ext uri="{FF2B5EF4-FFF2-40B4-BE49-F238E27FC236}">
                <a16:creationId xmlns:a16="http://schemas.microsoft.com/office/drawing/2014/main" id="{319B6463-FA13-4268-BFA7-5ABDE405239B}"/>
              </a:ext>
            </a:extLst>
          </p:cNvPr>
          <p:cNvPicPr>
            <a:picLocks noGrp="1" noChangeAspect="1"/>
          </p:cNvPicPr>
          <p:nvPr>
            <p:ph sz="quarter" idx="4"/>
          </p:nvPr>
        </p:nvPicPr>
        <p:blipFill>
          <a:blip r:embed="rId6"/>
          <a:srcRect/>
          <a:stretch/>
        </p:blipFill>
        <p:spPr>
          <a:xfrm>
            <a:off x="1312174" y="1676400"/>
            <a:ext cx="6519652" cy="4262943"/>
          </a:xfrm>
          <a:solidFill>
            <a:schemeClr val="bg1"/>
          </a:solidFill>
          <a:effectLst>
            <a:outerShdw blurRad="50800" dist="50800" dir="5400000" algn="ctr" rotWithShape="0">
              <a:srgbClr val="000000">
                <a:alpha val="99000"/>
              </a:srgbClr>
            </a:outerShdw>
          </a:effectLst>
        </p:spPr>
      </p:pic>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7FC5BAB6-4B52-4D10-85BA-D88DEDFDB0F9}" type="datetime1">
              <a:rPr lang="en-US" smtClean="0"/>
              <a:t>4/6/2022</a:t>
            </a:fld>
            <a:endParaRPr lang="es-ES"/>
          </a:p>
        </p:txBody>
      </p:sp>
    </p:spTree>
    <p:extLst>
      <p:ext uri="{BB962C8B-B14F-4D97-AF65-F5344CB8AC3E}">
        <p14:creationId xmlns:p14="http://schemas.microsoft.com/office/powerpoint/2010/main" val="2490194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Photolysis of propenal</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PCCP </a:t>
            </a:r>
            <a:r>
              <a:rPr lang="es-ES" sz="1200" b="1" dirty="0">
                <a:solidFill>
                  <a:srgbClr val="002060"/>
                </a:solidFill>
                <a:latin typeface="+mj-lt"/>
              </a:rPr>
              <a:t>2015</a:t>
            </a:r>
            <a:r>
              <a:rPr lang="es-ES" sz="1200" dirty="0">
                <a:solidFill>
                  <a:srgbClr val="002060"/>
                </a:solidFill>
                <a:latin typeface="+mj-lt"/>
              </a:rPr>
              <a:t>, </a:t>
            </a:r>
            <a:r>
              <a:rPr lang="es-ES" sz="1200" i="1" dirty="0">
                <a:solidFill>
                  <a:srgbClr val="002060"/>
                </a:solidFill>
                <a:latin typeface="+mj-lt"/>
              </a:rPr>
              <a:t>17</a:t>
            </a:r>
            <a:r>
              <a:rPr lang="es-ES" sz="1200" dirty="0">
                <a:solidFill>
                  <a:srgbClr val="002060"/>
                </a:solidFill>
                <a:latin typeface="+mj-lt"/>
              </a:rPr>
              <a:t>, 14912</a:t>
            </a:r>
          </a:p>
          <a:p>
            <a:pPr marL="0" indent="0">
              <a:spcBef>
                <a:spcPts val="0"/>
              </a:spcBef>
              <a:buClr>
                <a:srgbClr val="002060"/>
              </a:buClr>
              <a:buNone/>
            </a:pPr>
            <a:r>
              <a:rPr lang="es-ES" sz="1200" dirty="0">
                <a:solidFill>
                  <a:srgbClr val="002060"/>
                </a:solidFill>
              </a:rPr>
              <a:t>JCP </a:t>
            </a:r>
            <a:r>
              <a:rPr lang="es-ES" sz="1200" b="1" dirty="0">
                <a:solidFill>
                  <a:srgbClr val="002060"/>
                </a:solidFill>
              </a:rPr>
              <a:t>2011</a:t>
            </a:r>
            <a:r>
              <a:rPr lang="es-ES" sz="1200" dirty="0">
                <a:solidFill>
                  <a:srgbClr val="002060"/>
                </a:solidFill>
              </a:rPr>
              <a:t>, </a:t>
            </a:r>
            <a:r>
              <a:rPr lang="es-ES" sz="1200" i="1" dirty="0">
                <a:solidFill>
                  <a:srgbClr val="002060"/>
                </a:solidFill>
              </a:rPr>
              <a:t>134</a:t>
            </a:r>
            <a:r>
              <a:rPr lang="es-ES" sz="1200" dirty="0">
                <a:solidFill>
                  <a:srgbClr val="002060"/>
                </a:solidFill>
              </a:rPr>
              <a:t>, 044309</a:t>
            </a: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32</a:t>
            </a:fld>
            <a:endParaRPr lang="en-US" altLang="en-US"/>
          </a:p>
        </p:txBody>
      </p:sp>
      <p:pic>
        <p:nvPicPr>
          <p:cNvPr id="26" name="Marcador de contenido 25">
            <a:extLst>
              <a:ext uri="{FF2B5EF4-FFF2-40B4-BE49-F238E27FC236}">
                <a16:creationId xmlns:a16="http://schemas.microsoft.com/office/drawing/2014/main" id="{319B6463-FA13-4268-BFA7-5ABDE405239B}"/>
              </a:ext>
            </a:extLst>
          </p:cNvPr>
          <p:cNvPicPr>
            <a:picLocks noGrp="1" noChangeAspect="1"/>
          </p:cNvPicPr>
          <p:nvPr>
            <p:ph sz="quarter" idx="4"/>
          </p:nvPr>
        </p:nvPicPr>
        <p:blipFill>
          <a:blip r:embed="rId6"/>
          <a:srcRect/>
          <a:stretch/>
        </p:blipFill>
        <p:spPr>
          <a:xfrm>
            <a:off x="1312174" y="1832672"/>
            <a:ext cx="6519652" cy="3950399"/>
          </a:xfrm>
          <a:solidFill>
            <a:schemeClr val="bg1"/>
          </a:solidFill>
          <a:effectLst>
            <a:outerShdw blurRad="50800" dist="50800" dir="5400000" algn="ctr" rotWithShape="0">
              <a:srgbClr val="000000">
                <a:alpha val="99000"/>
              </a:srgbClr>
            </a:outerShdw>
          </a:effectLst>
        </p:spPr>
      </p:pic>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FBC81305-7A94-4361-8834-F7C34EC189FB}" type="datetime1">
              <a:rPr lang="en-US" smtClean="0"/>
              <a:t>4/6/2022</a:t>
            </a:fld>
            <a:endParaRPr lang="es-ES"/>
          </a:p>
        </p:txBody>
      </p:sp>
      <p:sp>
        <p:nvSpPr>
          <p:cNvPr id="13" name="CuadroTexto 12">
            <a:extLst>
              <a:ext uri="{FF2B5EF4-FFF2-40B4-BE49-F238E27FC236}">
                <a16:creationId xmlns:a16="http://schemas.microsoft.com/office/drawing/2014/main" id="{DA906DA9-567C-40B9-8C88-FFB669588B7B}"/>
              </a:ext>
            </a:extLst>
          </p:cNvPr>
          <p:cNvSpPr txBox="1"/>
          <p:nvPr/>
        </p:nvSpPr>
        <p:spPr>
          <a:xfrm>
            <a:off x="1280798" y="5839305"/>
            <a:ext cx="4993340" cy="338554"/>
          </a:xfrm>
          <a:prstGeom prst="rect">
            <a:avLst/>
          </a:prstGeom>
          <a:noFill/>
        </p:spPr>
        <p:txBody>
          <a:bodyPr wrap="square">
            <a:spAutoFit/>
          </a:bodyPr>
          <a:lstStyle/>
          <a:p>
            <a:r>
              <a:rPr lang="es-ES" sz="1600" dirty="0">
                <a:latin typeface="+mj-lt"/>
                <a:ea typeface="+mj-ea"/>
                <a:cs typeface="+mj-cs"/>
              </a:rPr>
              <a:t>CCSD(T)/6-311+G(3df,2p)//B3LYP/6-311G(</a:t>
            </a:r>
            <a:r>
              <a:rPr lang="es-ES" sz="1600" dirty="0" err="1">
                <a:latin typeface="+mj-lt"/>
                <a:ea typeface="+mj-ea"/>
                <a:cs typeface="+mj-cs"/>
              </a:rPr>
              <a:t>d,p</a:t>
            </a:r>
            <a:r>
              <a:rPr lang="es-ES" sz="1600" dirty="0">
                <a:latin typeface="+mj-lt"/>
                <a:ea typeface="+mj-ea"/>
                <a:cs typeface="+mj-cs"/>
              </a:rPr>
              <a:t>) </a:t>
            </a:r>
          </a:p>
        </p:txBody>
      </p:sp>
    </p:spTree>
    <p:extLst>
      <p:ext uri="{BB962C8B-B14F-4D97-AF65-F5344CB8AC3E}">
        <p14:creationId xmlns:p14="http://schemas.microsoft.com/office/powerpoint/2010/main" val="1266918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Photolysis of methyl cyanoformate</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p:txBody>
          <a:bodyPr/>
          <a:lstStyle/>
          <a:p>
            <a:endParaRPr lang="en-US" sz="2000" b="1" dirty="0">
              <a:solidFill>
                <a:schemeClr val="tx1"/>
              </a:solidFill>
            </a:endParaRPr>
          </a:p>
          <a:p>
            <a:pPr algn="ctr">
              <a:spcBef>
                <a:spcPts val="0"/>
              </a:spcBef>
            </a:pPr>
            <a:r>
              <a:rPr lang="en-US" sz="1200" dirty="0" err="1">
                <a:solidFill>
                  <a:srgbClr val="002060"/>
                </a:solidFill>
              </a:rPr>
              <a:t>ApJ</a:t>
            </a:r>
            <a:r>
              <a:rPr lang="en-US" sz="1200" dirty="0">
                <a:solidFill>
                  <a:srgbClr val="002060"/>
                </a:solidFill>
              </a:rPr>
              <a:t>. </a:t>
            </a:r>
            <a:r>
              <a:rPr lang="en-US" sz="1200" b="1" dirty="0">
                <a:solidFill>
                  <a:srgbClr val="002060"/>
                </a:solidFill>
              </a:rPr>
              <a:t>2017</a:t>
            </a:r>
            <a:r>
              <a:rPr lang="en-US" sz="1200" dirty="0">
                <a:solidFill>
                  <a:srgbClr val="002060"/>
                </a:solidFill>
              </a:rPr>
              <a:t>, </a:t>
            </a:r>
            <a:r>
              <a:rPr lang="en-US" sz="1200" i="1" dirty="0">
                <a:solidFill>
                  <a:srgbClr val="002060"/>
                </a:solidFill>
              </a:rPr>
              <a:t>849</a:t>
            </a:r>
            <a:r>
              <a:rPr lang="en-US" sz="1200" dirty="0">
                <a:solidFill>
                  <a:srgbClr val="002060"/>
                </a:solidFill>
              </a:rPr>
              <a:t>, 15</a:t>
            </a:r>
          </a:p>
          <a:p>
            <a:pPr algn="ctr">
              <a:spcBef>
                <a:spcPts val="0"/>
              </a:spcBef>
            </a:pPr>
            <a:endParaRPr lang="en-US" sz="1200" b="1" dirty="0">
              <a:solidFill>
                <a:srgbClr val="002060"/>
              </a:solidFill>
            </a:endParaRPr>
          </a:p>
          <a:p>
            <a:pPr algn="ctr">
              <a:spcBef>
                <a:spcPts val="0"/>
              </a:spcBef>
            </a:pPr>
            <a:r>
              <a:rPr lang="en-US" sz="1600" b="1" dirty="0">
                <a:solidFill>
                  <a:schemeClr val="tx1"/>
                </a:solidFill>
              </a:rPr>
              <a:t>Time-resolved IR spectra</a:t>
            </a:r>
          </a:p>
          <a:p>
            <a:pPr algn="ctr">
              <a:spcBef>
                <a:spcPts val="0"/>
              </a:spcBef>
            </a:pPr>
            <a:r>
              <a:rPr lang="en-US" sz="1600" dirty="0">
                <a:solidFill>
                  <a:schemeClr val="tx1"/>
                </a:solidFill>
              </a:rPr>
              <a:t>Evidence of </a:t>
            </a:r>
          </a:p>
          <a:p>
            <a:pPr algn="ctr">
              <a:spcBef>
                <a:spcPts val="0"/>
              </a:spcBef>
            </a:pPr>
            <a:r>
              <a:rPr lang="en-US" sz="1600" dirty="0">
                <a:solidFill>
                  <a:schemeClr val="tx1"/>
                </a:solidFill>
              </a:rPr>
              <a:t>HCN(HNC) formation</a:t>
            </a:r>
          </a:p>
        </p:txBody>
      </p:sp>
      <p:sp>
        <p:nvSpPr>
          <p:cNvPr id="5" name="Marcador de texto 4">
            <a:extLst>
              <a:ext uri="{FF2B5EF4-FFF2-40B4-BE49-F238E27FC236}">
                <a16:creationId xmlns:a16="http://schemas.microsoft.com/office/drawing/2014/main" id="{4386119D-BBAB-41EC-874C-322D3724CC68}"/>
              </a:ext>
            </a:extLst>
          </p:cNvPr>
          <p:cNvSpPr>
            <a:spLocks noGrp="1"/>
          </p:cNvSpPr>
          <p:nvPr>
            <p:ph type="body" sz="quarter" idx="3"/>
          </p:nvPr>
        </p:nvSpPr>
        <p:spPr/>
        <p:txBody>
          <a:bodyPr/>
          <a:lstStyle/>
          <a:p>
            <a:pPr algn="ctr"/>
            <a:r>
              <a:rPr lang="en-US" sz="1600" b="1" dirty="0" err="1">
                <a:solidFill>
                  <a:schemeClr val="tx1"/>
                </a:solidFill>
              </a:rPr>
              <a:t>AutoMeKin</a:t>
            </a:r>
            <a:r>
              <a:rPr lang="en-US" sz="1600" b="1" dirty="0">
                <a:solidFill>
                  <a:schemeClr val="tx1"/>
                </a:solidFill>
              </a:rPr>
              <a:t> &amp; QCT</a:t>
            </a:r>
            <a:endParaRPr lang="en-US" sz="1600" b="1" baseline="30000" dirty="0">
              <a:solidFill>
                <a:schemeClr val="tx1"/>
              </a:solidFill>
            </a:endParaRPr>
          </a:p>
          <a:p>
            <a:pPr algn="ctr">
              <a:spcBef>
                <a:spcPts val="0"/>
              </a:spcBef>
            </a:pPr>
            <a:r>
              <a:rPr lang="en-US" sz="1600" dirty="0">
                <a:solidFill>
                  <a:schemeClr val="tx1"/>
                </a:solidFill>
              </a:rPr>
              <a:t>Top: </a:t>
            </a:r>
            <a:r>
              <a:rPr lang="en-US" sz="1600" dirty="0" err="1">
                <a:solidFill>
                  <a:schemeClr val="tx1"/>
                </a:solidFill>
              </a:rPr>
              <a:t>AutoMeKin’s</a:t>
            </a:r>
            <a:r>
              <a:rPr lang="en-US" sz="1600" dirty="0">
                <a:solidFill>
                  <a:schemeClr val="tx1"/>
                </a:solidFill>
              </a:rPr>
              <a:t> TSs</a:t>
            </a:r>
          </a:p>
          <a:p>
            <a:pPr algn="ctr">
              <a:spcBef>
                <a:spcPts val="0"/>
              </a:spcBef>
            </a:pPr>
            <a:r>
              <a:rPr lang="en-US" sz="1600" dirty="0">
                <a:solidFill>
                  <a:schemeClr val="tx1"/>
                </a:solidFill>
              </a:rPr>
              <a:t>Bottom: Vibrational distros</a:t>
            </a: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33</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77087202-64A3-44BF-8A96-394501CCB9D1}" type="datetime1">
              <a:rPr lang="en-US" smtClean="0"/>
              <a:t>4/6/2022</a:t>
            </a:fld>
            <a:endParaRPr lang="es-ES"/>
          </a:p>
        </p:txBody>
      </p:sp>
      <p:pic>
        <p:nvPicPr>
          <p:cNvPr id="15" name="Marcador de contenido 14" descr="Gráfico, Diagrama, Histograma&#10;&#10;Descripción generada automáticamente">
            <a:extLst>
              <a:ext uri="{FF2B5EF4-FFF2-40B4-BE49-F238E27FC236}">
                <a16:creationId xmlns:a16="http://schemas.microsoft.com/office/drawing/2014/main" id="{86FFFAB7-99BD-48B7-B699-3DBEF14F2C66}"/>
              </a:ext>
            </a:extLst>
          </p:cNvPr>
          <p:cNvPicPr>
            <a:picLocks noGrp="1" noChangeAspect="1"/>
          </p:cNvPicPr>
          <p:nvPr>
            <p:ph sz="half" idx="2"/>
          </p:nvPr>
        </p:nvPicPr>
        <p:blipFill>
          <a:blip r:embed="rId6">
            <a:clrChange>
              <a:clrFrom>
                <a:srgbClr val="FFFFFF"/>
              </a:clrFrom>
              <a:clrTo>
                <a:srgbClr val="FFFFFF">
                  <a:alpha val="0"/>
                </a:srgbClr>
              </a:clrTo>
            </a:clrChange>
          </a:blip>
          <a:stretch>
            <a:fillRect/>
          </a:stretch>
        </p:blipFill>
        <p:spPr>
          <a:xfrm>
            <a:off x="1018240" y="2514600"/>
            <a:ext cx="2916521" cy="3741738"/>
          </a:xfrm>
          <a:solidFill>
            <a:schemeClr val="bg1"/>
          </a:solidFill>
          <a:effectLst>
            <a:outerShdw blurRad="50800" dist="50800" dir="5400000" algn="ctr" rotWithShape="0">
              <a:srgbClr val="000000">
                <a:alpha val="99000"/>
              </a:srgbClr>
            </a:outerShdw>
          </a:effectLst>
        </p:spPr>
      </p:pic>
      <p:pic>
        <p:nvPicPr>
          <p:cNvPr id="13" name="Marcador de contenido 12" descr="Interfaz de usuario gráfica&#10;&#10;Descripción generada automáticamente con confianza media">
            <a:extLst>
              <a:ext uri="{FF2B5EF4-FFF2-40B4-BE49-F238E27FC236}">
                <a16:creationId xmlns:a16="http://schemas.microsoft.com/office/drawing/2014/main" id="{97071510-D22B-4C29-8DC1-3A547282B9E2}"/>
              </a:ext>
            </a:extLst>
          </p:cNvPr>
          <p:cNvPicPr>
            <a:picLocks noGrp="1" noChangeAspect="1"/>
          </p:cNvPicPr>
          <p:nvPr>
            <p:ph sz="quarter" idx="4"/>
          </p:nvPr>
        </p:nvPicPr>
        <p:blipFill>
          <a:blip r:embed="rId7"/>
          <a:stretch>
            <a:fillRect/>
          </a:stretch>
        </p:blipFill>
        <p:spPr>
          <a:xfrm>
            <a:off x="4038600" y="2900809"/>
            <a:ext cx="3691082" cy="3355529"/>
          </a:xfrm>
          <a:solidFill>
            <a:schemeClr val="bg1"/>
          </a:solidFill>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187784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Ozonolysis of </a:t>
            </a:r>
            <a:r>
              <a:rPr lang="en-US" dirty="0">
                <a:solidFill>
                  <a:srgbClr val="002060"/>
                </a:solidFill>
                <a:sym typeface="Symbol" panose="05050102010706020507" pitchFamily="18" charset="2"/>
              </a:rPr>
              <a:t></a:t>
            </a:r>
            <a:r>
              <a:rPr lang="en-US" dirty="0">
                <a:solidFill>
                  <a:srgbClr val="002060"/>
                </a:solidFill>
              </a:rPr>
              <a:t>-pinene</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p:txBody>
          <a:bodyPr/>
          <a:lstStyle/>
          <a:p>
            <a:endParaRPr lang="en-US" sz="2000" b="1" dirty="0">
              <a:solidFill>
                <a:schemeClr val="tx1"/>
              </a:solidFill>
            </a:endParaRPr>
          </a:p>
          <a:p>
            <a:pPr marL="0" indent="0">
              <a:spcBef>
                <a:spcPts val="0"/>
              </a:spcBef>
              <a:buClr>
                <a:srgbClr val="002060"/>
              </a:buClr>
              <a:buNone/>
            </a:pPr>
            <a:r>
              <a:rPr lang="es-ES" sz="1200" dirty="0" err="1">
                <a:solidFill>
                  <a:srgbClr val="002060"/>
                </a:solidFill>
                <a:latin typeface="+mj-lt"/>
              </a:rPr>
              <a:t>ChemSystemsChem</a:t>
            </a:r>
            <a:r>
              <a:rPr lang="es-ES" sz="1200" dirty="0">
                <a:solidFill>
                  <a:srgbClr val="002060"/>
                </a:solidFill>
                <a:latin typeface="+mj-lt"/>
              </a:rPr>
              <a:t> </a:t>
            </a:r>
            <a:r>
              <a:rPr lang="es-ES" sz="1200" b="1" dirty="0">
                <a:solidFill>
                  <a:srgbClr val="002060"/>
                </a:solidFill>
                <a:latin typeface="+mj-lt"/>
              </a:rPr>
              <a:t>2020</a:t>
            </a:r>
            <a:r>
              <a:rPr lang="es-ES" sz="1200" dirty="0">
                <a:solidFill>
                  <a:srgbClr val="002060"/>
                </a:solidFill>
                <a:latin typeface="+mj-lt"/>
              </a:rPr>
              <a:t>, </a:t>
            </a:r>
            <a:r>
              <a:rPr lang="es-ES" sz="1200" i="1" dirty="0">
                <a:solidFill>
                  <a:srgbClr val="002060"/>
                </a:solidFill>
                <a:latin typeface="+mj-lt"/>
              </a:rPr>
              <a:t>152</a:t>
            </a:r>
            <a:r>
              <a:rPr lang="es-ES" sz="1200" dirty="0">
                <a:solidFill>
                  <a:srgbClr val="002060"/>
                </a:solidFill>
                <a:latin typeface="+mj-lt"/>
              </a:rPr>
              <a:t>, e19002</a:t>
            </a:r>
          </a:p>
          <a:p>
            <a:pPr marL="0" indent="0">
              <a:spcBef>
                <a:spcPts val="0"/>
              </a:spcBef>
              <a:buClr>
                <a:srgbClr val="002060"/>
              </a:buClr>
              <a:buNone/>
            </a:pPr>
            <a:endParaRPr lang="es-ES" sz="1200" dirty="0">
              <a:solidFill>
                <a:srgbClr val="002060"/>
              </a:solidFill>
              <a:latin typeface="+mj-lt"/>
            </a:endParaRPr>
          </a:p>
          <a:p>
            <a:pPr marL="0" indent="0" algn="ctr">
              <a:spcBef>
                <a:spcPts val="0"/>
              </a:spcBef>
              <a:buClr>
                <a:srgbClr val="002060"/>
              </a:buClr>
              <a:buNone/>
            </a:pPr>
            <a:r>
              <a:rPr lang="es-ES" sz="1600" b="1" dirty="0" err="1">
                <a:solidFill>
                  <a:schemeClr val="tx1"/>
                </a:solidFill>
              </a:rPr>
              <a:t>Reaction</a:t>
            </a:r>
            <a:r>
              <a:rPr lang="es-ES" sz="1600" b="1" dirty="0">
                <a:solidFill>
                  <a:schemeClr val="tx1"/>
                </a:solidFill>
              </a:rPr>
              <a:t> </a:t>
            </a:r>
            <a:r>
              <a:rPr lang="es-ES" sz="1600" b="1" dirty="0" err="1">
                <a:solidFill>
                  <a:schemeClr val="tx1"/>
                </a:solidFill>
              </a:rPr>
              <a:t>networks</a:t>
            </a:r>
            <a:endParaRPr lang="es-ES" sz="1600" b="1" dirty="0">
              <a:solidFill>
                <a:schemeClr val="tx1"/>
              </a:solidFill>
              <a:latin typeface="+mj-lt"/>
            </a:endParaRPr>
          </a:p>
          <a:p>
            <a:pPr algn="ctr">
              <a:spcBef>
                <a:spcPts val="0"/>
              </a:spcBef>
            </a:pPr>
            <a:r>
              <a:rPr lang="en-US" sz="1600" dirty="0">
                <a:solidFill>
                  <a:schemeClr val="tx1"/>
                </a:solidFill>
              </a:rPr>
              <a:t>Top: </a:t>
            </a:r>
            <a:r>
              <a:rPr lang="en-US" sz="1600" dirty="0" err="1">
                <a:solidFill>
                  <a:schemeClr val="tx1"/>
                </a:solidFill>
              </a:rPr>
              <a:t>stdMD</a:t>
            </a:r>
            <a:endParaRPr lang="en-US" sz="1600" dirty="0">
              <a:solidFill>
                <a:schemeClr val="tx1"/>
              </a:solidFill>
            </a:endParaRPr>
          </a:p>
          <a:p>
            <a:pPr algn="ctr">
              <a:spcBef>
                <a:spcPts val="0"/>
              </a:spcBef>
            </a:pPr>
            <a:r>
              <a:rPr lang="en-US" sz="1600" dirty="0">
                <a:solidFill>
                  <a:schemeClr val="tx1"/>
                </a:solidFill>
              </a:rPr>
              <a:t>Bottom: BXDE</a:t>
            </a:r>
          </a:p>
        </p:txBody>
      </p:sp>
      <p:sp>
        <p:nvSpPr>
          <p:cNvPr id="5" name="Marcador de texto 4">
            <a:extLst>
              <a:ext uri="{FF2B5EF4-FFF2-40B4-BE49-F238E27FC236}">
                <a16:creationId xmlns:a16="http://schemas.microsoft.com/office/drawing/2014/main" id="{4386119D-BBAB-41EC-874C-322D3724CC68}"/>
              </a:ext>
            </a:extLst>
          </p:cNvPr>
          <p:cNvSpPr>
            <a:spLocks noGrp="1"/>
          </p:cNvSpPr>
          <p:nvPr>
            <p:ph type="body" sz="quarter" idx="3"/>
          </p:nvPr>
        </p:nvSpPr>
        <p:spPr/>
        <p:txBody>
          <a:bodyPr/>
          <a:lstStyle/>
          <a:p>
            <a:pPr algn="ctr">
              <a:spcBef>
                <a:spcPts val="0"/>
              </a:spcBef>
            </a:pPr>
            <a:r>
              <a:rPr lang="es-ES" sz="1600" b="1" dirty="0" err="1">
                <a:solidFill>
                  <a:schemeClr val="tx1"/>
                </a:solidFill>
              </a:rPr>
              <a:t>Mechanism</a:t>
            </a:r>
            <a:endParaRPr lang="en-US" sz="1600" dirty="0">
              <a:solidFill>
                <a:schemeClr val="tx1"/>
              </a:solidFill>
            </a:endParaRPr>
          </a:p>
          <a:p>
            <a:pPr algn="ctr">
              <a:spcBef>
                <a:spcPts val="0"/>
              </a:spcBef>
            </a:pPr>
            <a:r>
              <a:rPr lang="en-US" sz="1600" dirty="0">
                <a:solidFill>
                  <a:schemeClr val="tx1"/>
                </a:solidFill>
              </a:rPr>
              <a:t>Blue: </a:t>
            </a:r>
            <a:r>
              <a:rPr lang="en-US" sz="1600" dirty="0" err="1">
                <a:solidFill>
                  <a:schemeClr val="tx1"/>
                </a:solidFill>
              </a:rPr>
              <a:t>stdMD</a:t>
            </a:r>
            <a:r>
              <a:rPr lang="en-US" sz="1600" dirty="0">
                <a:solidFill>
                  <a:schemeClr val="tx1"/>
                </a:solidFill>
              </a:rPr>
              <a:t> &amp; BXDE</a:t>
            </a:r>
          </a:p>
          <a:p>
            <a:pPr algn="ctr">
              <a:spcBef>
                <a:spcPts val="0"/>
              </a:spcBef>
            </a:pPr>
            <a:r>
              <a:rPr lang="en-US" sz="1600" dirty="0">
                <a:solidFill>
                  <a:schemeClr val="tx1"/>
                </a:solidFill>
              </a:rPr>
              <a:t>Red: Only BXDE</a:t>
            </a: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34</a:t>
            </a:fld>
            <a:endParaRPr lang="en-US" altLang="en-US"/>
          </a:p>
        </p:txBody>
      </p:sp>
      <p:pic>
        <p:nvPicPr>
          <p:cNvPr id="26" name="Marcador de contenido 25" descr="Diagrama, Esquemático&#10;&#10;Descripción generada automáticamente">
            <a:extLst>
              <a:ext uri="{FF2B5EF4-FFF2-40B4-BE49-F238E27FC236}">
                <a16:creationId xmlns:a16="http://schemas.microsoft.com/office/drawing/2014/main" id="{319B6463-FA13-4268-BFA7-5ABDE405239B}"/>
              </a:ext>
            </a:extLst>
          </p:cNvPr>
          <p:cNvPicPr>
            <a:picLocks noGrp="1" noChangeAspect="1"/>
          </p:cNvPicPr>
          <p:nvPr>
            <p:ph sz="quarter" idx="4"/>
          </p:nvPr>
        </p:nvPicPr>
        <p:blipFill>
          <a:blip r:embed="rId6">
            <a:clrChange>
              <a:clrFrom>
                <a:srgbClr val="FFFFFF"/>
              </a:clrFrom>
              <a:clrTo>
                <a:srgbClr val="FFFFFF">
                  <a:alpha val="0"/>
                </a:srgbClr>
              </a:clrTo>
            </a:clrChange>
          </a:blip>
          <a:stretch>
            <a:fillRect/>
          </a:stretch>
        </p:blipFill>
        <p:spPr>
          <a:xfrm>
            <a:off x="3920123" y="2834893"/>
            <a:ext cx="4004677" cy="3590400"/>
          </a:xfrm>
          <a:solidFill>
            <a:schemeClr val="bg1"/>
          </a:solidFill>
          <a:effectLst>
            <a:outerShdw blurRad="50800" dist="50800" dir="5400000" algn="ctr" rotWithShape="0">
              <a:srgbClr val="000000">
                <a:alpha val="99000"/>
              </a:srgbClr>
            </a:outerShdw>
          </a:effectLst>
        </p:spPr>
      </p:pic>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9AC63E85-D929-40C9-ACB4-BDBD9D324576}" type="datetime1">
              <a:rPr lang="en-US" smtClean="0"/>
              <a:t>4/6/2022</a:t>
            </a:fld>
            <a:endParaRPr lang="es-ES"/>
          </a:p>
        </p:txBody>
      </p:sp>
      <p:pic>
        <p:nvPicPr>
          <p:cNvPr id="13" name="Marcador de contenido 12">
            <a:extLst>
              <a:ext uri="{FF2B5EF4-FFF2-40B4-BE49-F238E27FC236}">
                <a16:creationId xmlns:a16="http://schemas.microsoft.com/office/drawing/2014/main" id="{FE60D3ED-FFA7-4666-9D3D-9294009EFE2D}"/>
              </a:ext>
            </a:extLst>
          </p:cNvPr>
          <p:cNvPicPr>
            <a:picLocks noGrp="1" noChangeAspect="1"/>
          </p:cNvPicPr>
          <p:nvPr>
            <p:ph sz="half" idx="2"/>
          </p:nvPr>
        </p:nvPicPr>
        <p:blipFill rotWithShape="1">
          <a:blip r:embed="rId7"/>
          <a:srcRect l="23436" t="3750" r="30864" b="1910"/>
          <a:stretch/>
        </p:blipFill>
        <p:spPr>
          <a:xfrm>
            <a:off x="1219200" y="2590800"/>
            <a:ext cx="2476499" cy="3834493"/>
          </a:xfrm>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318651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Unimolecular decomposition of indole I</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699" y="1905000"/>
            <a:ext cx="3736363" cy="576262"/>
          </a:xfrm>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ACS </a:t>
            </a:r>
            <a:r>
              <a:rPr lang="es-ES" sz="1200" dirty="0" err="1">
                <a:solidFill>
                  <a:srgbClr val="002060"/>
                </a:solidFill>
                <a:latin typeface="+mj-lt"/>
              </a:rPr>
              <a:t>Physical</a:t>
            </a:r>
            <a:r>
              <a:rPr lang="es-ES" sz="1200" dirty="0">
                <a:solidFill>
                  <a:srgbClr val="002060"/>
                </a:solidFill>
                <a:latin typeface="+mj-lt"/>
              </a:rPr>
              <a:t> </a:t>
            </a:r>
            <a:r>
              <a:rPr lang="es-ES" sz="1200" dirty="0" err="1">
                <a:solidFill>
                  <a:srgbClr val="002060"/>
                </a:solidFill>
                <a:latin typeface="+mj-lt"/>
              </a:rPr>
              <a:t>Chemistry</a:t>
            </a:r>
            <a:r>
              <a:rPr lang="es-ES" sz="1200" dirty="0">
                <a:solidFill>
                  <a:srgbClr val="002060"/>
                </a:solidFill>
                <a:latin typeface="+mj-lt"/>
              </a:rPr>
              <a:t> Au </a:t>
            </a:r>
            <a:r>
              <a:rPr lang="es-ES" sz="1200" b="1" dirty="0">
                <a:solidFill>
                  <a:srgbClr val="002060"/>
                </a:solidFill>
                <a:latin typeface="+mj-lt"/>
              </a:rPr>
              <a:t>2022 </a:t>
            </a:r>
            <a:r>
              <a:rPr lang="es-ES" sz="1200" dirty="0">
                <a:solidFill>
                  <a:srgbClr val="002060"/>
                </a:solidFill>
                <a:latin typeface="+mj-lt"/>
              </a:rPr>
              <a:t>(</a:t>
            </a:r>
            <a:r>
              <a:rPr lang="es-ES" sz="1200" dirty="0" err="1">
                <a:solidFill>
                  <a:srgbClr val="002060"/>
                </a:solidFill>
                <a:latin typeface="+mj-lt"/>
              </a:rPr>
              <a:t>accepted</a:t>
            </a:r>
            <a:r>
              <a:rPr lang="es-ES" sz="1200" dirty="0">
                <a:solidFill>
                  <a:srgbClr val="002060"/>
                </a:solidFill>
                <a:latin typeface="+mj-lt"/>
              </a:rPr>
              <a:t>)</a:t>
            </a: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lgn="ctr">
              <a:spcBef>
                <a:spcPts val="0"/>
              </a:spcBef>
              <a:buClr>
                <a:srgbClr val="002060"/>
              </a:buClr>
              <a:buNone/>
            </a:pPr>
            <a:r>
              <a:rPr lang="es-ES" sz="1600" dirty="0">
                <a:solidFill>
                  <a:schemeClr val="tx1"/>
                </a:solidFill>
              </a:rPr>
              <a:t>HCN </a:t>
            </a:r>
            <a:r>
              <a:rPr lang="es-ES" sz="1600" dirty="0" err="1">
                <a:solidFill>
                  <a:schemeClr val="tx1"/>
                </a:solidFill>
              </a:rPr>
              <a:t>elimination</a:t>
            </a:r>
            <a:r>
              <a:rPr lang="es-ES" sz="1600" dirty="0">
                <a:solidFill>
                  <a:schemeClr val="tx1"/>
                </a:solidFill>
              </a:rPr>
              <a:t> </a:t>
            </a:r>
            <a:r>
              <a:rPr lang="es-ES" sz="1600" dirty="0" err="1">
                <a:solidFill>
                  <a:schemeClr val="tx1"/>
                </a:solidFill>
              </a:rPr>
              <a:t>paths</a:t>
            </a:r>
            <a:endParaRPr lang="es-ES" sz="1600" dirty="0">
              <a:solidFill>
                <a:schemeClr val="tx1"/>
              </a:solidFill>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35</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804A00CD-ADB9-45C6-9E56-9D3935DBC7A2}" type="datetime1">
              <a:rPr lang="en-US" smtClean="0"/>
              <a:t>4/6/2022</a:t>
            </a:fld>
            <a:endParaRPr lang="es-ES"/>
          </a:p>
        </p:txBody>
      </p:sp>
      <p:pic>
        <p:nvPicPr>
          <p:cNvPr id="13" name="Marcador de contenido 12">
            <a:extLst>
              <a:ext uri="{FF2B5EF4-FFF2-40B4-BE49-F238E27FC236}">
                <a16:creationId xmlns:a16="http://schemas.microsoft.com/office/drawing/2014/main" id="{FE60D3ED-FFA7-4666-9D3D-9294009EFE2D}"/>
              </a:ext>
            </a:extLst>
          </p:cNvPr>
          <p:cNvPicPr>
            <a:picLocks noGrp="1" noChangeAspect="1"/>
          </p:cNvPicPr>
          <p:nvPr>
            <p:ph sz="half" idx="2"/>
          </p:nvPr>
        </p:nvPicPr>
        <p:blipFill rotWithShape="1">
          <a:blip r:embed="rId6"/>
          <a:srcRect l="-2065" r="23"/>
          <a:stretch/>
        </p:blipFill>
        <p:spPr>
          <a:xfrm>
            <a:off x="2019301" y="2590800"/>
            <a:ext cx="5105399" cy="3834493"/>
          </a:xfrm>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3845030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Unimolecular decomposition of indole II</a:t>
            </a: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a:xfrm>
            <a:off x="827700" y="1905000"/>
            <a:ext cx="5649300" cy="576262"/>
          </a:xfrm>
        </p:spPr>
        <p:txBody>
          <a:bodyPr/>
          <a:lstStyle/>
          <a:p>
            <a:endParaRPr lang="en-US" sz="2000" b="1" dirty="0">
              <a:solidFill>
                <a:schemeClr val="tx1"/>
              </a:solidFill>
            </a:endParaRPr>
          </a:p>
          <a:p>
            <a:pPr marL="0" indent="0">
              <a:spcBef>
                <a:spcPts val="0"/>
              </a:spcBef>
              <a:buClr>
                <a:srgbClr val="002060"/>
              </a:buClr>
              <a:buNone/>
            </a:pPr>
            <a:r>
              <a:rPr lang="es-ES" sz="1200" dirty="0">
                <a:solidFill>
                  <a:srgbClr val="002060"/>
                </a:solidFill>
                <a:latin typeface="+mj-lt"/>
              </a:rPr>
              <a:t>ACS </a:t>
            </a:r>
            <a:r>
              <a:rPr lang="es-ES" sz="1200" dirty="0" err="1">
                <a:solidFill>
                  <a:srgbClr val="002060"/>
                </a:solidFill>
                <a:latin typeface="+mj-lt"/>
              </a:rPr>
              <a:t>Physical</a:t>
            </a:r>
            <a:r>
              <a:rPr lang="es-ES" sz="1200" dirty="0">
                <a:solidFill>
                  <a:srgbClr val="002060"/>
                </a:solidFill>
                <a:latin typeface="+mj-lt"/>
              </a:rPr>
              <a:t> </a:t>
            </a:r>
            <a:r>
              <a:rPr lang="es-ES" sz="1200" dirty="0" err="1">
                <a:solidFill>
                  <a:srgbClr val="002060"/>
                </a:solidFill>
                <a:latin typeface="+mj-lt"/>
              </a:rPr>
              <a:t>Chemistry</a:t>
            </a:r>
            <a:r>
              <a:rPr lang="es-ES" sz="1200" dirty="0">
                <a:solidFill>
                  <a:srgbClr val="002060"/>
                </a:solidFill>
                <a:latin typeface="+mj-lt"/>
              </a:rPr>
              <a:t> Au </a:t>
            </a:r>
            <a:r>
              <a:rPr lang="es-ES" sz="1200" b="1" dirty="0">
                <a:solidFill>
                  <a:srgbClr val="002060"/>
                </a:solidFill>
                <a:latin typeface="+mj-lt"/>
              </a:rPr>
              <a:t>2022 </a:t>
            </a:r>
            <a:r>
              <a:rPr lang="es-ES" sz="1200" dirty="0">
                <a:solidFill>
                  <a:srgbClr val="002060"/>
                </a:solidFill>
                <a:latin typeface="+mj-lt"/>
              </a:rPr>
              <a:t>(</a:t>
            </a:r>
            <a:r>
              <a:rPr lang="es-ES" sz="1200" dirty="0" err="1">
                <a:solidFill>
                  <a:srgbClr val="002060"/>
                </a:solidFill>
                <a:latin typeface="+mj-lt"/>
              </a:rPr>
              <a:t>accepted</a:t>
            </a:r>
            <a:r>
              <a:rPr lang="es-ES" sz="1200" dirty="0">
                <a:solidFill>
                  <a:srgbClr val="002060"/>
                </a:solidFill>
                <a:latin typeface="+mj-lt"/>
              </a:rPr>
              <a:t>)</a:t>
            </a:r>
          </a:p>
          <a:p>
            <a:pPr marL="0" indent="0">
              <a:spcBef>
                <a:spcPts val="0"/>
              </a:spcBef>
              <a:buClr>
                <a:srgbClr val="002060"/>
              </a:buClr>
              <a:buNone/>
            </a:pPr>
            <a:endParaRPr lang="es-ES" sz="1200" dirty="0">
              <a:solidFill>
                <a:srgbClr val="002060"/>
              </a:solidFill>
              <a:latin typeface="+mj-lt"/>
            </a:endParaRPr>
          </a:p>
          <a:p>
            <a:pPr marL="0" indent="0">
              <a:spcBef>
                <a:spcPts val="0"/>
              </a:spcBef>
              <a:buClr>
                <a:srgbClr val="002060"/>
              </a:buClr>
              <a:buNone/>
            </a:pPr>
            <a:endParaRPr lang="es-ES" sz="1200" dirty="0">
              <a:solidFill>
                <a:srgbClr val="002060"/>
              </a:solidFill>
            </a:endParaRPr>
          </a:p>
          <a:p>
            <a:pPr marL="0" indent="0">
              <a:spcBef>
                <a:spcPts val="0"/>
              </a:spcBef>
              <a:buClr>
                <a:srgbClr val="002060"/>
              </a:buClr>
              <a:buNone/>
            </a:pPr>
            <a:endParaRPr lang="es-ES" sz="1200" dirty="0">
              <a:solidFill>
                <a:srgbClr val="002060"/>
              </a:solidFill>
              <a:latin typeface="+mj-lt"/>
            </a:endParaRPr>
          </a:p>
          <a:p>
            <a:pPr marL="0" indent="0" algn="ctr">
              <a:spcBef>
                <a:spcPts val="0"/>
              </a:spcBef>
              <a:buClr>
                <a:srgbClr val="002060"/>
              </a:buClr>
              <a:buNone/>
            </a:pPr>
            <a:r>
              <a:rPr lang="es-ES" sz="1600" dirty="0" err="1">
                <a:solidFill>
                  <a:schemeClr val="tx1"/>
                </a:solidFill>
              </a:rPr>
              <a:t>Astrochemistry</a:t>
            </a:r>
            <a:r>
              <a:rPr lang="es-ES" sz="1600" dirty="0">
                <a:solidFill>
                  <a:schemeClr val="tx1"/>
                </a:solidFill>
              </a:rPr>
              <a:t>: </a:t>
            </a:r>
          </a:p>
          <a:p>
            <a:pPr marL="285750" indent="-285750" algn="just">
              <a:spcBef>
                <a:spcPts val="0"/>
              </a:spcBef>
              <a:buClr>
                <a:srgbClr val="002060"/>
              </a:buClr>
              <a:buFont typeface="Wingdings" panose="05000000000000000000" pitchFamily="2" charset="2"/>
              <a:buChar char="ü"/>
            </a:pPr>
            <a:r>
              <a:rPr lang="es-ES" sz="1600" dirty="0" err="1">
                <a:solidFill>
                  <a:schemeClr val="tx1"/>
                </a:solidFill>
              </a:rPr>
              <a:t>barrierless</a:t>
            </a:r>
            <a:r>
              <a:rPr lang="es-ES" sz="1600" dirty="0">
                <a:solidFill>
                  <a:schemeClr val="tx1"/>
                </a:solidFill>
              </a:rPr>
              <a:t> </a:t>
            </a:r>
            <a:r>
              <a:rPr lang="es-ES" sz="1600" dirty="0" err="1">
                <a:solidFill>
                  <a:schemeClr val="tx1"/>
                </a:solidFill>
              </a:rPr>
              <a:t>formation</a:t>
            </a:r>
            <a:r>
              <a:rPr lang="es-ES" sz="1600" dirty="0">
                <a:solidFill>
                  <a:schemeClr val="tx1"/>
                </a:solidFill>
              </a:rPr>
              <a:t> </a:t>
            </a:r>
            <a:r>
              <a:rPr lang="es-ES" sz="1600" dirty="0" err="1">
                <a:solidFill>
                  <a:schemeClr val="tx1"/>
                </a:solidFill>
              </a:rPr>
              <a:t>of</a:t>
            </a:r>
            <a:r>
              <a:rPr lang="es-ES" sz="1600" dirty="0">
                <a:solidFill>
                  <a:schemeClr val="tx1"/>
                </a:solidFill>
              </a:rPr>
              <a:t> </a:t>
            </a:r>
            <a:r>
              <a:rPr lang="es-ES" sz="1600" dirty="0" err="1">
                <a:solidFill>
                  <a:schemeClr val="tx1"/>
                </a:solidFill>
              </a:rPr>
              <a:t>indole</a:t>
            </a:r>
            <a:r>
              <a:rPr lang="es-ES" sz="1600" dirty="0">
                <a:solidFill>
                  <a:schemeClr val="tx1"/>
                </a:solidFill>
              </a:rPr>
              <a:t> </a:t>
            </a:r>
          </a:p>
          <a:p>
            <a:pPr marL="285750" indent="-285750" algn="just">
              <a:spcBef>
                <a:spcPts val="0"/>
              </a:spcBef>
              <a:buClr>
                <a:srgbClr val="002060"/>
              </a:buClr>
              <a:buFont typeface="Wingdings" panose="05000000000000000000" pitchFamily="2" charset="2"/>
              <a:buChar char="ü"/>
            </a:pPr>
            <a:r>
              <a:rPr lang="es-ES" sz="1600" dirty="0">
                <a:solidFill>
                  <a:schemeClr val="tx1"/>
                </a:solidFill>
              </a:rPr>
              <a:t>HNC/HCN </a:t>
            </a:r>
            <a:r>
              <a:rPr lang="es-ES" sz="1600" dirty="0" err="1">
                <a:solidFill>
                  <a:schemeClr val="tx1"/>
                </a:solidFill>
              </a:rPr>
              <a:t>abundance</a:t>
            </a:r>
            <a:endParaRPr lang="es-ES" sz="1600" dirty="0">
              <a:solidFill>
                <a:schemeClr val="tx1"/>
              </a:solidFill>
            </a:endParaRP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36</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9F9BE254-64FE-487B-A428-B1DC73EA5345}" type="datetime1">
              <a:rPr lang="en-US" smtClean="0"/>
              <a:t>4/6/2022</a:t>
            </a:fld>
            <a:endParaRPr lang="es-ES"/>
          </a:p>
        </p:txBody>
      </p:sp>
      <p:pic>
        <p:nvPicPr>
          <p:cNvPr id="13" name="Marcador de contenido 12">
            <a:extLst>
              <a:ext uri="{FF2B5EF4-FFF2-40B4-BE49-F238E27FC236}">
                <a16:creationId xmlns:a16="http://schemas.microsoft.com/office/drawing/2014/main" id="{FE60D3ED-FFA7-4666-9D3D-9294009EFE2D}"/>
              </a:ext>
            </a:extLst>
          </p:cNvPr>
          <p:cNvPicPr>
            <a:picLocks noGrp="1" noChangeAspect="1"/>
          </p:cNvPicPr>
          <p:nvPr>
            <p:ph sz="half" idx="2"/>
          </p:nvPr>
        </p:nvPicPr>
        <p:blipFill rotWithShape="1">
          <a:blip r:embed="rId6"/>
          <a:srcRect l="-1461" r="2110"/>
          <a:stretch/>
        </p:blipFill>
        <p:spPr>
          <a:xfrm>
            <a:off x="0" y="2823194"/>
            <a:ext cx="4724399" cy="3602099"/>
          </a:xfrm>
          <a:effectLst>
            <a:outerShdw blurRad="50800" dist="50800" dir="5400000" algn="ctr" rotWithShape="0">
              <a:srgbClr val="000000">
                <a:alpha val="99000"/>
              </a:srgbClr>
            </a:outerShdw>
          </a:effectLst>
        </p:spPr>
      </p:pic>
      <p:pic>
        <p:nvPicPr>
          <p:cNvPr id="17" name="Marcador de contenido 16" descr="Tabla&#10;&#10;Descripción generada automáticamente">
            <a:extLst>
              <a:ext uri="{FF2B5EF4-FFF2-40B4-BE49-F238E27FC236}">
                <a16:creationId xmlns:a16="http://schemas.microsoft.com/office/drawing/2014/main" id="{FAEDE791-B2CF-41C1-8B87-DAE02B3D54AC}"/>
              </a:ext>
            </a:extLst>
          </p:cNvPr>
          <p:cNvPicPr>
            <a:picLocks noGrp="1" noChangeAspect="1"/>
          </p:cNvPicPr>
          <p:nvPr>
            <p:ph sz="quarter" idx="4"/>
          </p:nvPr>
        </p:nvPicPr>
        <p:blipFill>
          <a:blip r:embed="rId7"/>
          <a:stretch>
            <a:fillRect/>
          </a:stretch>
        </p:blipFill>
        <p:spPr>
          <a:xfrm>
            <a:off x="4800600" y="4758316"/>
            <a:ext cx="3921090" cy="1664639"/>
          </a:xfrm>
        </p:spPr>
      </p:pic>
    </p:spTree>
    <p:extLst>
      <p:ext uri="{BB962C8B-B14F-4D97-AF65-F5344CB8AC3E}">
        <p14:creationId xmlns:p14="http://schemas.microsoft.com/office/powerpoint/2010/main" val="329753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err="1">
                <a:solidFill>
                  <a:srgbClr val="002060"/>
                </a:solidFill>
              </a:rPr>
              <a:t>vdW</a:t>
            </a:r>
            <a:r>
              <a:rPr lang="en-US" dirty="0">
                <a:solidFill>
                  <a:srgbClr val="002060"/>
                </a:solidFill>
              </a:rPr>
              <a:t> interactions</a:t>
            </a:r>
            <a:endParaRPr lang="en-US"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p:txBody>
              <a:bodyPr/>
              <a:lstStyle/>
              <a:p>
                <a:endParaRPr lang="en-US" sz="2000" b="1" dirty="0">
                  <a:solidFill>
                    <a:schemeClr val="tx1"/>
                  </a:solidFill>
                </a:endParaRPr>
              </a:p>
              <a:p>
                <a:pPr algn="ctr"/>
                <a:r>
                  <a:rPr lang="pt-BR" sz="1200" i="0" dirty="0">
                    <a:solidFill>
                      <a:srgbClr val="002060"/>
                    </a:solidFill>
                    <a:effectLst/>
                  </a:rPr>
                  <a:t>Int. J. Quantum </a:t>
                </a:r>
                <a:r>
                  <a:rPr lang="pt-BR" sz="1200" i="0" dirty="0" err="1">
                    <a:solidFill>
                      <a:srgbClr val="002060"/>
                    </a:solidFill>
                    <a:effectLst/>
                  </a:rPr>
                  <a:t>Chem</a:t>
                </a:r>
                <a:r>
                  <a:rPr lang="pt-BR" sz="1200" i="0" dirty="0">
                    <a:solidFill>
                      <a:srgbClr val="002060"/>
                    </a:solidFill>
                    <a:effectLst/>
                  </a:rPr>
                  <a:t>. </a:t>
                </a:r>
                <a:r>
                  <a:rPr lang="pt-BR" sz="1200" b="1" i="0" dirty="0">
                    <a:solidFill>
                      <a:srgbClr val="002060"/>
                    </a:solidFill>
                    <a:effectLst/>
                  </a:rPr>
                  <a:t>2019</a:t>
                </a:r>
                <a:r>
                  <a:rPr lang="pt-BR" sz="1200" i="0" dirty="0">
                    <a:solidFill>
                      <a:srgbClr val="002060"/>
                    </a:solidFill>
                    <a:effectLst/>
                  </a:rPr>
                  <a:t>, </a:t>
                </a:r>
                <a:r>
                  <a:rPr lang="pt-BR" sz="1200" i="1" dirty="0">
                    <a:solidFill>
                      <a:srgbClr val="002060"/>
                    </a:solidFill>
                    <a:effectLst/>
                  </a:rPr>
                  <a:t>119</a:t>
                </a:r>
                <a:r>
                  <a:rPr lang="pt-BR" sz="1200" i="0" dirty="0">
                    <a:solidFill>
                      <a:srgbClr val="002060"/>
                    </a:solidFill>
                    <a:effectLst/>
                  </a:rPr>
                  <a:t>, e26008</a:t>
                </a:r>
              </a:p>
              <a:p>
                <a:pPr algn="ctr"/>
                <a:endParaRPr lang="pt-BR" sz="1200" i="0" dirty="0">
                  <a:solidFill>
                    <a:srgbClr val="002060"/>
                  </a:solidFill>
                  <a:effectLst/>
                </a:endParaRPr>
              </a:p>
              <a:p>
                <a:pPr algn="ctr">
                  <a:spcBef>
                    <a:spcPts val="0"/>
                  </a:spcBef>
                </a:pPr>
                <a:r>
                  <a:rPr lang="en-US" sz="1600" b="1" dirty="0">
                    <a:solidFill>
                      <a:schemeClr val="tx1"/>
                    </a:solidFill>
                  </a:rPr>
                  <a:t>New A matrix</a:t>
                </a:r>
                <a:endParaRPr lang="es-ES" sz="1600" i="0" dirty="0">
                  <a:solidFill>
                    <a:srgbClr val="002060"/>
                  </a:solidFill>
                </a:endParaRPr>
              </a:p>
              <a:p>
                <a:pPr algn="ctr">
                  <a:spcBef>
                    <a:spcPts val="0"/>
                  </a:spcBef>
                </a:pPr>
                <a14:m>
                  <m:oMath xmlns:m="http://schemas.openxmlformats.org/officeDocument/2006/math">
                    <m:r>
                      <a:rPr lang="en-US" sz="1600" b="1" i="0" dirty="0" smtClean="0">
                        <a:solidFill>
                          <a:schemeClr val="tx1"/>
                        </a:solidFill>
                        <a:latin typeface="Cambria Math" panose="02040503050406030204" pitchFamily="18" charset="0"/>
                      </a:rPr>
                      <m:t>𝐅</m:t>
                    </m:r>
                  </m:oMath>
                </a14:m>
                <a:r>
                  <a:rPr lang="en-US" sz="1600" dirty="0">
                    <a:solidFill>
                      <a:schemeClr val="tx1"/>
                    </a:solidFill>
                  </a:rPr>
                  <a:t>: Molecule </a:t>
                </a:r>
                <a:r>
                  <a:rPr lang="en-US" sz="1800" dirty="0">
                    <a:solidFill>
                      <a:schemeClr val="tx1"/>
                    </a:solidFill>
                    <a:effectLst/>
                    <a:latin typeface="Lucida Calligraphy" panose="03010101010101010101" pitchFamily="66" charset="0"/>
                    <a:ea typeface="Calibri" panose="020F0502020204030204" pitchFamily="34" charset="0"/>
                    <a:cs typeface="Times New Roman" panose="02020603050405020304" pitchFamily="18" charset="0"/>
                  </a:rPr>
                  <a:t>F</a:t>
                </a:r>
                <a:endParaRPr lang="en-US" sz="1600" dirty="0">
                  <a:solidFill>
                    <a:schemeClr val="tx1"/>
                  </a:solidFill>
                </a:endParaRPr>
              </a:p>
              <a:p>
                <a:pPr algn="ctr">
                  <a:spcBef>
                    <a:spcPts val="0"/>
                  </a:spcBef>
                </a:pPr>
                <a14:m>
                  <m:oMath xmlns:m="http://schemas.openxmlformats.org/officeDocument/2006/math">
                    <m:r>
                      <a:rPr lang="es-ES" sz="1600" b="1" i="0" dirty="0" smtClean="0">
                        <a:solidFill>
                          <a:schemeClr val="tx1"/>
                        </a:solidFill>
                        <a:latin typeface="Cambria Math" panose="02040503050406030204" pitchFamily="18" charset="0"/>
                      </a:rPr>
                      <m:t>𝐆</m:t>
                    </m:r>
                  </m:oMath>
                </a14:m>
                <a:r>
                  <a:rPr lang="en-US" sz="1600" dirty="0">
                    <a:solidFill>
                      <a:schemeClr val="tx1"/>
                    </a:solidFill>
                  </a:rPr>
                  <a:t>: Molecule </a:t>
                </a:r>
                <a:r>
                  <a:rPr lang="en-US" sz="1600" dirty="0">
                    <a:solidFill>
                      <a:schemeClr val="tx1"/>
                    </a:solidFill>
                    <a:effectLst/>
                    <a:latin typeface="Lucida Calligraphy" panose="03010101010101010101" pitchFamily="66" charset="0"/>
                    <a:ea typeface="Calibri" panose="020F0502020204030204" pitchFamily="34" charset="0"/>
                    <a:cs typeface="Times New Roman" panose="02020603050405020304" pitchFamily="18" charset="0"/>
                  </a:rPr>
                  <a:t>G</a:t>
                </a:r>
                <a:endParaRPr lang="en-US" sz="1600" dirty="0">
                  <a:solidFill>
                    <a:schemeClr val="tx1"/>
                  </a:solidFill>
                </a:endParaRPr>
              </a:p>
            </p:txBody>
          </p:sp>
        </mc:Choice>
        <mc:Fallback xmlns="">
          <p:sp>
            <p:nvSpPr>
              <p:cNvPr id="3" name="Marcador de texto 2">
                <a:extLst>
                  <a:ext uri="{FF2B5EF4-FFF2-40B4-BE49-F238E27FC236}">
                    <a16:creationId xmlns:a16="http://schemas.microsoft.com/office/drawing/2014/main" id="{DEFB286A-4429-46BF-BD6A-87A0DF15A054}"/>
                  </a:ext>
                </a:extLst>
              </p:cNvPr>
              <p:cNvSpPr>
                <a:spLocks noGrp="1" noRot="1" noChangeAspect="1" noMove="1" noResize="1" noEditPoints="1" noAdjustHandles="1" noChangeArrowheads="1" noChangeShapeType="1" noTextEdit="1"/>
              </p:cNvSpPr>
              <p:nvPr>
                <p:ph type="body" idx="1"/>
              </p:nvPr>
            </p:nvSpPr>
            <p:spPr>
              <a:blipFill>
                <a:blip r:embed="rId3"/>
                <a:stretch>
                  <a:fillRect t="-135106" b="-13830"/>
                </a:stretch>
              </a:blipFill>
            </p:spPr>
            <p:txBody>
              <a:bodyPr/>
              <a:lstStyle/>
              <a:p>
                <a:r>
                  <a:rPr lang="en-US">
                    <a:noFill/>
                  </a:rPr>
                  <a:t> </a:t>
                </a:r>
              </a:p>
            </p:txBody>
          </p:sp>
        </mc:Fallback>
      </mc:AlternateContent>
      <p:sp>
        <p:nvSpPr>
          <p:cNvPr id="5" name="Marcador de texto 4">
            <a:extLst>
              <a:ext uri="{FF2B5EF4-FFF2-40B4-BE49-F238E27FC236}">
                <a16:creationId xmlns:a16="http://schemas.microsoft.com/office/drawing/2014/main" id="{4386119D-BBAB-41EC-874C-322D3724CC68}"/>
              </a:ext>
            </a:extLst>
          </p:cNvPr>
          <p:cNvSpPr>
            <a:spLocks noGrp="1"/>
          </p:cNvSpPr>
          <p:nvPr>
            <p:ph type="body" sz="quarter" idx="3"/>
          </p:nvPr>
        </p:nvSpPr>
        <p:spPr/>
        <p:txBody>
          <a:bodyPr/>
          <a:lstStyle/>
          <a:p>
            <a:pPr algn="ctr"/>
            <a:r>
              <a:rPr lang="en-US" sz="1600" b="1" dirty="0">
                <a:solidFill>
                  <a:schemeClr val="tx1"/>
                </a:solidFill>
              </a:rPr>
              <a:t>NO</a:t>
            </a:r>
            <a:r>
              <a:rPr lang="en-US" sz="1600" b="1" baseline="-25000" dirty="0">
                <a:solidFill>
                  <a:schemeClr val="tx1"/>
                </a:solidFill>
              </a:rPr>
              <a:t>2</a:t>
            </a:r>
            <a:r>
              <a:rPr lang="en-US" sz="1600" b="1" dirty="0">
                <a:solidFill>
                  <a:schemeClr val="tx1"/>
                </a:solidFill>
              </a:rPr>
              <a:t>-pyrene</a:t>
            </a:r>
            <a:endParaRPr lang="en-US" sz="1600" b="1" baseline="30000" dirty="0">
              <a:solidFill>
                <a:schemeClr val="tx1"/>
              </a:solidFill>
            </a:endParaRPr>
          </a:p>
          <a:p>
            <a:pPr algn="ctr">
              <a:spcBef>
                <a:spcPts val="0"/>
              </a:spcBef>
            </a:pPr>
            <a:r>
              <a:rPr lang="en-US" sz="1600" dirty="0">
                <a:solidFill>
                  <a:schemeClr val="tx1"/>
                </a:solidFill>
              </a:rPr>
              <a:t>Most stable minimum-energy structures</a:t>
            </a: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dirty="0"/>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4" imgW="0" imgH="0" progId="htmlfile">
                  <p:link updateAutomatic="1"/>
                </p:oleObj>
              </mc:Choice>
              <mc:Fallback>
                <p:oleObj name="HTML Document" r:id="rId4"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5"/>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4" imgW="0" imgH="0" progId="htmlfile">
                  <p:link updateAutomatic="1"/>
                </p:oleObj>
              </mc:Choice>
              <mc:Fallback>
                <p:oleObj name="HTML Document" r:id="rId4"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5"/>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6" imgW="0" imgH="0" progId="htmlfile">
                  <p:link updateAutomatic="1"/>
                </p:oleObj>
              </mc:Choice>
              <mc:Fallback>
                <p:oleObj name="HTML Document" r:id="rId6"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5"/>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37</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28ACF678-7C22-40F5-97AB-607AEEEA0327}" type="datetime1">
              <a:rPr lang="en-US" smtClean="0"/>
              <a:t>4/6/2022</a:t>
            </a:fld>
            <a:endParaRPr lang="es-ES"/>
          </a:p>
        </p:txBody>
      </p:sp>
      <p:pic>
        <p:nvPicPr>
          <p:cNvPr id="34" name="Marcador de contenido 33" descr="Imagen que contiene Escala de tiempo&#10;&#10;Descripción generada automáticamente">
            <a:extLst>
              <a:ext uri="{FF2B5EF4-FFF2-40B4-BE49-F238E27FC236}">
                <a16:creationId xmlns:a16="http://schemas.microsoft.com/office/drawing/2014/main" id="{0434A3C4-A945-4A9C-9462-123DEAA28387}"/>
              </a:ext>
            </a:extLst>
          </p:cNvPr>
          <p:cNvPicPr>
            <a:picLocks noGrp="1" noChangeAspect="1"/>
          </p:cNvPicPr>
          <p:nvPr>
            <p:ph sz="half" idx="2"/>
          </p:nvPr>
        </p:nvPicPr>
        <p:blipFill>
          <a:blip r:embed="rId7">
            <a:clrChange>
              <a:clrFrom>
                <a:srgbClr val="000000">
                  <a:alpha val="0"/>
                </a:srgbClr>
              </a:clrFrom>
              <a:clrTo>
                <a:srgbClr val="000000">
                  <a:alpha val="0"/>
                </a:srgbClr>
              </a:clrTo>
            </a:clrChange>
          </a:blip>
          <a:stretch>
            <a:fillRect/>
          </a:stretch>
        </p:blipFill>
        <p:spPr>
          <a:xfrm>
            <a:off x="978830" y="2524288"/>
            <a:ext cx="2995341" cy="3741738"/>
          </a:xfrm>
          <a:solidFill>
            <a:schemeClr val="bg1"/>
          </a:solidFill>
          <a:effectLst>
            <a:outerShdw blurRad="50800" dist="50800" dir="5400000" algn="ctr" rotWithShape="0">
              <a:srgbClr val="000000">
                <a:alpha val="68000"/>
              </a:srgbClr>
            </a:outerShdw>
          </a:effectLst>
        </p:spPr>
      </p:pic>
      <p:pic>
        <p:nvPicPr>
          <p:cNvPr id="13" name="Marcador de contenido 12" descr="Imagen que contiene Gráfico de dispersión&#10;&#10;Descripción generada automáticamente">
            <a:extLst>
              <a:ext uri="{FF2B5EF4-FFF2-40B4-BE49-F238E27FC236}">
                <a16:creationId xmlns:a16="http://schemas.microsoft.com/office/drawing/2014/main" id="{F90D8ED3-ABC7-44EA-8E40-FA9444DFD284}"/>
              </a:ext>
            </a:extLst>
          </p:cNvPr>
          <p:cNvPicPr>
            <a:picLocks noGrp="1" noChangeAspect="1"/>
          </p:cNvPicPr>
          <p:nvPr>
            <p:ph sz="quarter" idx="4"/>
          </p:nvPr>
        </p:nvPicPr>
        <p:blipFill>
          <a:blip r:embed="rId8"/>
          <a:stretch>
            <a:fillRect/>
          </a:stretch>
        </p:blipFill>
        <p:spPr>
          <a:xfrm>
            <a:off x="4495800" y="2577238"/>
            <a:ext cx="2737444" cy="3688788"/>
          </a:xfrm>
          <a:effectLst>
            <a:outerShdw blurRad="50800" dist="50800" dir="5400000" algn="ctr" rotWithShape="0">
              <a:srgbClr val="000000">
                <a:alpha val="68000"/>
              </a:srgbClr>
            </a:outerShdw>
          </a:effectLst>
        </p:spPr>
      </p:pic>
    </p:spTree>
    <p:extLst>
      <p:ext uri="{BB962C8B-B14F-4D97-AF65-F5344CB8AC3E}">
        <p14:creationId xmlns:p14="http://schemas.microsoft.com/office/powerpoint/2010/main" val="397951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481E0-D051-4C2C-9E53-3DE0767FDCD4}"/>
              </a:ext>
            </a:extLst>
          </p:cNvPr>
          <p:cNvSpPr>
            <a:spLocks noGrp="1"/>
          </p:cNvSpPr>
          <p:nvPr>
            <p:ph type="title"/>
          </p:nvPr>
        </p:nvSpPr>
        <p:spPr/>
        <p:txBody>
          <a:bodyPr/>
          <a:lstStyle/>
          <a:p>
            <a:r>
              <a:rPr lang="en-US" dirty="0">
                <a:solidFill>
                  <a:srgbClr val="002060"/>
                </a:solidFill>
              </a:rPr>
              <a:t>Can we predict rate laws of complex reactions?</a:t>
            </a:r>
            <a:br>
              <a:rPr lang="en-US" dirty="0">
                <a:solidFill>
                  <a:srgbClr val="002060"/>
                </a:solidFill>
              </a:rPr>
            </a:br>
            <a:endParaRPr lang="en-US" dirty="0"/>
          </a:p>
        </p:txBody>
      </p:sp>
      <p:sp>
        <p:nvSpPr>
          <p:cNvPr id="3" name="Marcador de texto 2">
            <a:extLst>
              <a:ext uri="{FF2B5EF4-FFF2-40B4-BE49-F238E27FC236}">
                <a16:creationId xmlns:a16="http://schemas.microsoft.com/office/drawing/2014/main" id="{DEFB286A-4429-46BF-BD6A-87A0DF15A054}"/>
              </a:ext>
            </a:extLst>
          </p:cNvPr>
          <p:cNvSpPr>
            <a:spLocks noGrp="1"/>
          </p:cNvSpPr>
          <p:nvPr>
            <p:ph type="body" idx="1"/>
          </p:nvPr>
        </p:nvSpPr>
        <p:spPr/>
        <p:txBody>
          <a:bodyPr/>
          <a:lstStyle/>
          <a:p>
            <a:endParaRPr lang="en-US" sz="2000" b="1" dirty="0">
              <a:solidFill>
                <a:schemeClr val="tx1"/>
              </a:solidFill>
            </a:endParaRPr>
          </a:p>
          <a:p>
            <a:pPr algn="ctr">
              <a:spcBef>
                <a:spcPts val="0"/>
              </a:spcBef>
            </a:pPr>
            <a:r>
              <a:rPr lang="en-US" sz="1600" dirty="0">
                <a:solidFill>
                  <a:schemeClr val="tx1"/>
                </a:solidFill>
              </a:rPr>
              <a:t>Co-catalyzed hydroformylation of ethylene:</a:t>
            </a:r>
            <a:r>
              <a:rPr lang="de-DE" sz="1600" dirty="0">
                <a:solidFill>
                  <a:schemeClr val="tx1"/>
                </a:solidFill>
              </a:rPr>
              <a:t> </a:t>
            </a:r>
            <a:r>
              <a:rPr lang="de-DE" sz="1200" b="0" i="0" dirty="0">
                <a:solidFill>
                  <a:srgbClr val="002060"/>
                </a:solidFill>
                <a:effectLst/>
              </a:rPr>
              <a:t>Chem. Sci </a:t>
            </a:r>
            <a:r>
              <a:rPr lang="de-DE" sz="1200" b="1" i="0" dirty="0">
                <a:solidFill>
                  <a:srgbClr val="002060"/>
                </a:solidFill>
                <a:effectLst/>
              </a:rPr>
              <a:t>2017</a:t>
            </a:r>
            <a:r>
              <a:rPr lang="de-DE" sz="1200" b="0" i="0" dirty="0">
                <a:solidFill>
                  <a:srgbClr val="002060"/>
                </a:solidFill>
                <a:effectLst/>
              </a:rPr>
              <a:t>, </a:t>
            </a:r>
            <a:r>
              <a:rPr lang="de-DE" sz="1200" b="0" i="1" dirty="0">
                <a:solidFill>
                  <a:srgbClr val="002060"/>
                </a:solidFill>
                <a:effectLst/>
              </a:rPr>
              <a:t>8</a:t>
            </a:r>
            <a:r>
              <a:rPr lang="de-DE" sz="1200" b="0" i="0" dirty="0">
                <a:solidFill>
                  <a:srgbClr val="002060"/>
                </a:solidFill>
                <a:effectLst/>
              </a:rPr>
              <a:t>, 3843</a:t>
            </a:r>
          </a:p>
          <a:p>
            <a:pPr algn="ctr">
              <a:spcBef>
                <a:spcPts val="0"/>
              </a:spcBef>
            </a:pPr>
            <a:endParaRPr lang="en-US" sz="1200" b="1" dirty="0">
              <a:solidFill>
                <a:srgbClr val="002060"/>
              </a:solidFill>
            </a:endParaRPr>
          </a:p>
          <a:p>
            <a:pPr algn="ctr">
              <a:spcBef>
                <a:spcPts val="0"/>
              </a:spcBef>
            </a:pPr>
            <a:r>
              <a:rPr lang="en-US" sz="2000" b="1" dirty="0">
                <a:solidFill>
                  <a:schemeClr val="tx1"/>
                </a:solidFill>
              </a:rPr>
              <a:t>Major mechanism</a:t>
            </a:r>
          </a:p>
          <a:p>
            <a:pPr algn="ctr">
              <a:spcBef>
                <a:spcPts val="0"/>
              </a:spcBef>
            </a:pPr>
            <a:r>
              <a:rPr lang="en-US" sz="1600" dirty="0">
                <a:solidFill>
                  <a:schemeClr val="tx1"/>
                </a:solidFill>
              </a:rPr>
              <a:t>Formation of </a:t>
            </a:r>
            <a:r>
              <a:rPr lang="en-US" sz="1600" dirty="0" err="1">
                <a:solidFill>
                  <a:schemeClr val="tx1"/>
                </a:solidFill>
              </a:rPr>
              <a:t>propanal</a:t>
            </a:r>
            <a:endParaRPr lang="en-US" sz="1600" dirty="0">
              <a:solidFill>
                <a:schemeClr val="tx1"/>
              </a:solidFill>
            </a:endParaRPr>
          </a:p>
        </p:txBody>
      </p:sp>
      <p:sp>
        <p:nvSpPr>
          <p:cNvPr id="5" name="Marcador de texto 4">
            <a:extLst>
              <a:ext uri="{FF2B5EF4-FFF2-40B4-BE49-F238E27FC236}">
                <a16:creationId xmlns:a16="http://schemas.microsoft.com/office/drawing/2014/main" id="{4386119D-BBAB-41EC-874C-322D3724CC68}"/>
              </a:ext>
            </a:extLst>
          </p:cNvPr>
          <p:cNvSpPr>
            <a:spLocks noGrp="1"/>
          </p:cNvSpPr>
          <p:nvPr>
            <p:ph type="body" sz="quarter" idx="3"/>
          </p:nvPr>
        </p:nvSpPr>
        <p:spPr/>
        <p:txBody>
          <a:bodyPr/>
          <a:lstStyle/>
          <a:p>
            <a:pPr algn="ctr"/>
            <a:r>
              <a:rPr lang="en-US" sz="2000" b="1" dirty="0">
                <a:solidFill>
                  <a:schemeClr val="tx1"/>
                </a:solidFill>
              </a:rPr>
              <a:t>Kinetics</a:t>
            </a:r>
            <a:endParaRPr lang="en-US" sz="2000" b="1" baseline="30000" dirty="0">
              <a:solidFill>
                <a:schemeClr val="tx1"/>
              </a:solidFill>
            </a:endParaRPr>
          </a:p>
          <a:p>
            <a:pPr algn="ctr">
              <a:spcBef>
                <a:spcPts val="0"/>
              </a:spcBef>
            </a:pPr>
            <a:r>
              <a:rPr lang="en-US" sz="1600" dirty="0">
                <a:solidFill>
                  <a:schemeClr val="tx1"/>
                </a:solidFill>
              </a:rPr>
              <a:t>Rate laws</a:t>
            </a:r>
          </a:p>
        </p:txBody>
      </p:sp>
      <p:sp>
        <p:nvSpPr>
          <p:cNvPr id="7" name="Marcador de pie de página 6">
            <a:extLst>
              <a:ext uri="{FF2B5EF4-FFF2-40B4-BE49-F238E27FC236}">
                <a16:creationId xmlns:a16="http://schemas.microsoft.com/office/drawing/2014/main" id="{733AF52A-F23E-4A67-B005-48D4C57B20A9}"/>
              </a:ext>
            </a:extLst>
          </p:cNvPr>
          <p:cNvSpPr>
            <a:spLocks noGrp="1"/>
          </p:cNvSpPr>
          <p:nvPr>
            <p:ph type="ftr" sz="quarter" idx="11"/>
          </p:nvPr>
        </p:nvSpPr>
        <p:spPr/>
        <p:txBody>
          <a:bodyPr/>
          <a:lstStyle/>
          <a:p>
            <a:pPr>
              <a:defRPr/>
            </a:pPr>
            <a:r>
              <a:rPr lang="en-US"/>
              <a:t>School on Kinetics and Dynamics of Chemical Reactions</a:t>
            </a:r>
            <a:endParaRPr lang="es-ES"/>
          </a:p>
        </p:txBody>
      </p:sp>
      <p:graphicFrame>
        <p:nvGraphicFramePr>
          <p:cNvPr id="4" name="Objeto 3">
            <a:extLst>
              <a:ext uri="{FF2B5EF4-FFF2-40B4-BE49-F238E27FC236}">
                <a16:creationId xmlns:a16="http://schemas.microsoft.com/office/drawing/2014/main" id="{AB764754-58FF-4C16-8E3E-377E43C3D729}"/>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4" name="Objeto 3">
                        <a:extLst>
                          <a:ext uri="{FF2B5EF4-FFF2-40B4-BE49-F238E27FC236}">
                            <a16:creationId xmlns:a16="http://schemas.microsoft.com/office/drawing/2014/main" id="{AB764754-58FF-4C16-8E3E-377E43C3D729}"/>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057B3B04-AEE2-48F3-BE7D-05D56D2A3551}"/>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6" name="Objeto 5">
                        <a:extLst>
                          <a:ext uri="{FF2B5EF4-FFF2-40B4-BE49-F238E27FC236}">
                            <a16:creationId xmlns:a16="http://schemas.microsoft.com/office/drawing/2014/main" id="{057B3B04-AEE2-48F3-BE7D-05D56D2A3551}"/>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205DCF49-ACC7-4B3F-BDB8-E32E77DF078A}"/>
              </a:ext>
            </a:extLst>
          </p:cNvPr>
          <p:cNvGraphicFramePr>
            <a:graphicFrameLocks noChangeAspect="1"/>
          </p:cNvGraphicFramePr>
          <p:nvPr/>
        </p:nvGraphicFramePr>
        <p:xfrm>
          <a:off x="4564063" y="3421063"/>
          <a:ext cx="14287" cy="14287"/>
        </p:xfrm>
        <a:graphic>
          <a:graphicData uri="http://schemas.openxmlformats.org/presentationml/2006/ole">
            <mc:AlternateContent xmlns:mc="http://schemas.openxmlformats.org/markup-compatibility/2006">
              <mc:Choice xmlns:v="urn:schemas-microsoft-com:vml" Requires="v">
                <p:oleObj name="HTML Document" r:id="rId5" imgW="0" imgH="0" progId="htmlfile">
                  <p:link updateAutomatic="1"/>
                </p:oleObj>
              </mc:Choice>
              <mc:Fallback>
                <p:oleObj name="HTML Document" r:id="rId5" imgW="0" imgH="0" progId="htmlfile">
                  <p:link updateAutomatic="1"/>
                  <p:pic>
                    <p:nvPicPr>
                      <p:cNvPr id="9" name="Objeto 8">
                        <a:extLst>
                          <a:ext uri="{FF2B5EF4-FFF2-40B4-BE49-F238E27FC236}">
                            <a16:creationId xmlns:a16="http://schemas.microsoft.com/office/drawing/2014/main" id="{205DCF49-ACC7-4B3F-BDB8-E32E77DF078A}"/>
                          </a:ext>
                        </a:extLst>
                      </p:cNvPr>
                      <p:cNvPicPr/>
                      <p:nvPr/>
                    </p:nvPicPr>
                    <p:blipFill>
                      <a:blip r:embed="rId4"/>
                      <a:stretch>
                        <a:fillRect/>
                      </a:stretch>
                    </p:blipFill>
                    <p:spPr>
                      <a:xfrm>
                        <a:off x="4564063" y="3421063"/>
                        <a:ext cx="14287" cy="14287"/>
                      </a:xfrm>
                      <a:prstGeom prst="rect">
                        <a:avLst/>
                      </a:prstGeom>
                    </p:spPr>
                  </p:pic>
                </p:oleObj>
              </mc:Fallback>
            </mc:AlternateContent>
          </a:graphicData>
        </a:graphic>
      </p:graphicFrame>
      <p:sp>
        <p:nvSpPr>
          <p:cNvPr id="12" name="Marcador de número de diapositiva 11">
            <a:extLst>
              <a:ext uri="{FF2B5EF4-FFF2-40B4-BE49-F238E27FC236}">
                <a16:creationId xmlns:a16="http://schemas.microsoft.com/office/drawing/2014/main" id="{9A15765D-B25C-4F5B-A969-1530DCC43906}"/>
              </a:ext>
            </a:extLst>
          </p:cNvPr>
          <p:cNvSpPr>
            <a:spLocks noGrp="1"/>
          </p:cNvSpPr>
          <p:nvPr>
            <p:ph type="sldNum" sz="quarter" idx="12"/>
          </p:nvPr>
        </p:nvSpPr>
        <p:spPr/>
        <p:txBody>
          <a:bodyPr/>
          <a:lstStyle/>
          <a:p>
            <a:pPr>
              <a:defRPr/>
            </a:pPr>
            <a:fld id="{C2C8267B-4F8A-4911-9C8F-5F47E6244A98}" type="slidenum">
              <a:rPr lang="en-US" altLang="en-US" smtClean="0"/>
              <a:pPr>
                <a:defRPr/>
              </a:pPr>
              <a:t>38</a:t>
            </a:fld>
            <a:endParaRPr lang="en-US" altLang="en-US"/>
          </a:p>
        </p:txBody>
      </p:sp>
      <p:sp>
        <p:nvSpPr>
          <p:cNvPr id="27" name="Marcador de fecha 26">
            <a:extLst>
              <a:ext uri="{FF2B5EF4-FFF2-40B4-BE49-F238E27FC236}">
                <a16:creationId xmlns:a16="http://schemas.microsoft.com/office/drawing/2014/main" id="{66600391-C510-4605-9F47-DA5F2010891E}"/>
              </a:ext>
            </a:extLst>
          </p:cNvPr>
          <p:cNvSpPr>
            <a:spLocks noGrp="1"/>
          </p:cNvSpPr>
          <p:nvPr>
            <p:ph type="dt" sz="half" idx="10"/>
          </p:nvPr>
        </p:nvSpPr>
        <p:spPr/>
        <p:txBody>
          <a:bodyPr/>
          <a:lstStyle/>
          <a:p>
            <a:pPr>
              <a:defRPr/>
            </a:pPr>
            <a:fld id="{C9E0F9C5-6ADE-46C3-9BE9-AD229C267AD4}" type="datetime1">
              <a:rPr lang="en-US" smtClean="0"/>
              <a:t>4/6/2022</a:t>
            </a:fld>
            <a:endParaRPr lang="es-ES"/>
          </a:p>
        </p:txBody>
      </p:sp>
      <p:pic>
        <p:nvPicPr>
          <p:cNvPr id="28" name="Marcador de contenido 27" descr="Gráfico&#10;&#10;Descripción generada automáticamente">
            <a:extLst>
              <a:ext uri="{FF2B5EF4-FFF2-40B4-BE49-F238E27FC236}">
                <a16:creationId xmlns:a16="http://schemas.microsoft.com/office/drawing/2014/main" id="{8863AA1A-5423-4DB6-B7D7-D62F8165D552}"/>
              </a:ext>
            </a:extLst>
          </p:cNvPr>
          <p:cNvPicPr>
            <a:picLocks noGrp="1" noChangeAspect="1"/>
          </p:cNvPicPr>
          <p:nvPr>
            <p:ph sz="quarter" idx="4"/>
          </p:nvPr>
        </p:nvPicPr>
        <p:blipFill>
          <a:blip r:embed="rId6">
            <a:clrChange>
              <a:clrFrom>
                <a:srgbClr val="FFFFFF"/>
              </a:clrFrom>
              <a:clrTo>
                <a:srgbClr val="FFFFFF">
                  <a:alpha val="0"/>
                </a:srgbClr>
              </a:clrTo>
            </a:clrChange>
          </a:blip>
          <a:stretch>
            <a:fillRect/>
          </a:stretch>
        </p:blipFill>
        <p:spPr>
          <a:xfrm>
            <a:off x="4241800" y="3056009"/>
            <a:ext cx="3588051" cy="2748559"/>
          </a:xfrm>
          <a:solidFill>
            <a:schemeClr val="bg1"/>
          </a:solidFill>
          <a:effectLst>
            <a:outerShdw blurRad="50800" dist="50800" dir="5400000" algn="ctr" rotWithShape="0">
              <a:srgbClr val="000000">
                <a:alpha val="99000"/>
              </a:srgbClr>
            </a:outerShdw>
          </a:effectLst>
        </p:spPr>
      </p:pic>
      <p:pic>
        <p:nvPicPr>
          <p:cNvPr id="32" name="Marcador de contenido 31" descr="Gráfico&#10;&#10;Descripción generada automáticamente con confianza media">
            <a:extLst>
              <a:ext uri="{FF2B5EF4-FFF2-40B4-BE49-F238E27FC236}">
                <a16:creationId xmlns:a16="http://schemas.microsoft.com/office/drawing/2014/main" id="{144BC3D7-B57E-4E89-B2FF-7A56E5C8E268}"/>
              </a:ext>
            </a:extLst>
          </p:cNvPr>
          <p:cNvPicPr>
            <a:picLocks noGrp="1" noChangeAspect="1"/>
          </p:cNvPicPr>
          <p:nvPr>
            <p:ph sz="half" idx="2"/>
          </p:nvPr>
        </p:nvPicPr>
        <p:blipFill>
          <a:blip r:embed="rId7"/>
          <a:stretch>
            <a:fillRect/>
          </a:stretch>
        </p:blipFill>
        <p:spPr>
          <a:xfrm>
            <a:off x="827088" y="3058912"/>
            <a:ext cx="3298825" cy="2742752"/>
          </a:xfrm>
          <a:solidFill>
            <a:schemeClr val="bg1"/>
          </a:solidFill>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388728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Basic concepts of chemical kinetics I</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27700" y="990600"/>
                <a:ext cx="6792300" cy="5334000"/>
              </a:xfrm>
            </p:spPr>
            <p:txBody>
              <a:bodyPr>
                <a:normAutofit fontScale="85000" lnSpcReduction="20000"/>
              </a:bodyPr>
              <a:lstStyle/>
              <a:p>
                <a:pPr marL="0" indent="0">
                  <a:buNone/>
                </a:pPr>
                <a:r>
                  <a:rPr lang="en-GB" dirty="0">
                    <a:solidFill>
                      <a:srgbClr val="FF0000"/>
                    </a:solidFill>
                  </a:rPr>
                  <a:t>Homogeneous</a:t>
                </a:r>
                <a:r>
                  <a:rPr lang="en-GB" dirty="0">
                    <a:solidFill>
                      <a:srgbClr val="002060"/>
                    </a:solidFill>
                  </a:rPr>
                  <a:t> </a:t>
                </a:r>
                <a:r>
                  <a:rPr lang="en-GB" dirty="0"/>
                  <a:t>reactions</a:t>
                </a:r>
                <a:r>
                  <a:rPr lang="en-GB" dirty="0">
                    <a:solidFill>
                      <a:srgbClr val="002060"/>
                    </a:solidFill>
                  </a:rPr>
                  <a:t> </a:t>
                </a:r>
                <a:r>
                  <a:rPr lang="en-GB" dirty="0"/>
                  <a:t>(occurring in a single phase). </a:t>
                </a:r>
              </a:p>
              <a:p>
                <a:pPr marL="0" indent="0">
                  <a:buNone/>
                </a:pPr>
                <a:r>
                  <a:rPr lang="en-GB" dirty="0">
                    <a:solidFill>
                      <a:srgbClr val="FF0000"/>
                    </a:solidFill>
                  </a:rPr>
                  <a:t>closed system </a:t>
                </a:r>
                <a:r>
                  <a:rPr lang="en-GB" dirty="0"/>
                  <a:t>(in general, gas-phase reactions).</a:t>
                </a:r>
              </a:p>
              <a:p>
                <a:pPr>
                  <a:spcBef>
                    <a:spcPts val="1200"/>
                  </a:spcBef>
                  <a:spcAft>
                    <a:spcPts val="1200"/>
                  </a:spcAft>
                </a:pPr>
                <a:r>
                  <a:rPr lang="en-GB" dirty="0"/>
                  <a:t>	</a:t>
                </a:r>
                <a14:m>
                  <m:oMath xmlns:m="http://schemas.openxmlformats.org/officeDocument/2006/math">
                    <m:r>
                      <a:rPr lang="en-GB" i="1" dirty="0" smtClean="0">
                        <a:latin typeface="Cambria Math" panose="02040503050406030204" pitchFamily="18" charset="0"/>
                      </a:rPr>
                      <m:t>𝑎𝐴</m:t>
                    </m:r>
                    <m:r>
                      <a:rPr lang="en-GB" i="1" dirty="0">
                        <a:latin typeface="Cambria Math" panose="02040503050406030204" pitchFamily="18" charset="0"/>
                      </a:rPr>
                      <m:t> + </m:t>
                    </m:r>
                    <m:r>
                      <a:rPr lang="en-GB" i="1" dirty="0" err="1">
                        <a:latin typeface="Cambria Math" panose="02040503050406030204" pitchFamily="18" charset="0"/>
                      </a:rPr>
                      <m:t>𝑏𝐵</m:t>
                    </m:r>
                    <m:r>
                      <a:rPr lang="en-GB" i="1" dirty="0">
                        <a:latin typeface="Cambria Math" panose="02040503050406030204" pitchFamily="18" charset="0"/>
                      </a:rPr>
                      <m:t> + ··· </m:t>
                    </m:r>
                    <m:r>
                      <a:rPr lang="en-GB" i="1" dirty="0">
                        <a:latin typeface="Cambria Math" panose="02040503050406030204" pitchFamily="18" charset="0"/>
                        <a:sym typeface="Symbol" panose="05050102010706020507" pitchFamily="18" charset="2"/>
                      </a:rPr>
                      <m:t> </m:t>
                    </m:r>
                    <m:r>
                      <a:rPr lang="en-GB" i="1" dirty="0" err="1">
                        <a:latin typeface="Cambria Math" panose="02040503050406030204" pitchFamily="18" charset="0"/>
                        <a:sym typeface="Symbol" panose="05050102010706020507" pitchFamily="18" charset="2"/>
                      </a:rPr>
                      <m:t>𝑒𝐸</m:t>
                    </m:r>
                    <m:r>
                      <a:rPr lang="en-GB" i="1" dirty="0">
                        <a:latin typeface="Cambria Math" panose="02040503050406030204" pitchFamily="18" charset="0"/>
                        <a:sym typeface="Symbol" panose="05050102010706020507" pitchFamily="18" charset="2"/>
                      </a:rPr>
                      <m:t> + </m:t>
                    </m:r>
                    <m:r>
                      <a:rPr lang="en-GB" i="1" dirty="0" err="1">
                        <a:latin typeface="Cambria Math" panose="02040503050406030204" pitchFamily="18" charset="0"/>
                        <a:sym typeface="Symbol" panose="05050102010706020507" pitchFamily="18" charset="2"/>
                      </a:rPr>
                      <m:t>𝑓𝐹</m:t>
                    </m:r>
                    <m:r>
                      <a:rPr lang="en-GB" i="1" dirty="0">
                        <a:latin typeface="Cambria Math" panose="02040503050406030204" pitchFamily="18" charset="0"/>
                        <a:sym typeface="Symbol" panose="05050102010706020507" pitchFamily="18" charset="2"/>
                      </a:rPr>
                      <m:t> + </m:t>
                    </m:r>
                    <m:r>
                      <a:rPr lang="en-GB" i="1" dirty="0" smtClean="0">
                        <a:latin typeface="Cambria Math" panose="02040503050406030204" pitchFamily="18" charset="0"/>
                        <a:sym typeface="Symbol" panose="05050102010706020507" pitchFamily="18" charset="2"/>
                      </a:rPr>
                      <m:t>···</m:t>
                    </m:r>
                  </m:oMath>
                </a14:m>
                <a:r>
                  <a:rPr lang="en-GB" dirty="0">
                    <a:sym typeface="Symbol" panose="05050102010706020507" pitchFamily="18" charset="2"/>
                  </a:rPr>
                  <a:t>				(1)</a:t>
                </a:r>
              </a:p>
              <a:p>
                <a:pPr marL="0" indent="0">
                  <a:buNone/>
                </a:pPr>
                <a:r>
                  <a:rPr lang="en-GB" sz="1200" i="1" dirty="0">
                    <a:sym typeface="Symbol" panose="05050102010706020507" pitchFamily="18" charset="2"/>
                  </a:rPr>
                  <a:t>a</a:t>
                </a:r>
                <a:r>
                  <a:rPr lang="en-GB" sz="1200" dirty="0">
                    <a:sym typeface="Symbol" panose="05050102010706020507" pitchFamily="18" charset="2"/>
                  </a:rPr>
                  <a:t>, </a:t>
                </a:r>
                <a:r>
                  <a:rPr lang="en-GB" sz="1200" i="1" dirty="0">
                    <a:sym typeface="Symbol" panose="05050102010706020507" pitchFamily="18" charset="2"/>
                  </a:rPr>
                  <a:t>b</a:t>
                </a:r>
                <a:r>
                  <a:rPr lang="en-GB" sz="1200" dirty="0">
                    <a:sym typeface="Symbol" panose="05050102010706020507" pitchFamily="18" charset="2"/>
                  </a:rPr>
                  <a:t>, ..., </a:t>
                </a:r>
                <a:r>
                  <a:rPr lang="en-GB" sz="1200" i="1" dirty="0">
                    <a:sym typeface="Symbol" panose="05050102010706020507" pitchFamily="18" charset="2"/>
                  </a:rPr>
                  <a:t>e</a:t>
                </a:r>
                <a:r>
                  <a:rPr lang="en-GB" sz="1200" dirty="0">
                    <a:sym typeface="Symbol" panose="05050102010706020507" pitchFamily="18" charset="2"/>
                  </a:rPr>
                  <a:t>, </a:t>
                </a:r>
                <a:r>
                  <a:rPr lang="en-GB" sz="1200" i="1" dirty="0">
                    <a:sym typeface="Symbol" panose="05050102010706020507" pitchFamily="18" charset="2"/>
                  </a:rPr>
                  <a:t>f</a:t>
                </a:r>
                <a:r>
                  <a:rPr lang="en-GB" sz="1200" dirty="0">
                    <a:sym typeface="Symbol" panose="05050102010706020507" pitchFamily="18" charset="2"/>
                  </a:rPr>
                  <a:t>,... </a:t>
                </a:r>
                <a:r>
                  <a:rPr lang="es-ES" sz="1200" dirty="0" err="1"/>
                  <a:t>stoichiometric</a:t>
                </a:r>
                <a:r>
                  <a:rPr lang="es-ES" sz="1200" dirty="0"/>
                  <a:t> </a:t>
                </a:r>
                <a:r>
                  <a:rPr lang="en-GB" sz="1200" dirty="0">
                    <a:sym typeface="Symbol" panose="05050102010706020507" pitchFamily="18" charset="2"/>
                  </a:rPr>
                  <a:t>coefficients (in general, </a:t>
                </a:r>
                <a:r>
                  <a:rPr lang="en-GB" sz="1200" i="1" baseline="-25000" dirty="0">
                    <a:sym typeface="Symbol" panose="05050102010706020507" pitchFamily="18" charset="2"/>
                  </a:rPr>
                  <a:t>i</a:t>
                </a:r>
                <a:r>
                  <a:rPr lang="en-GB" sz="1200" dirty="0">
                    <a:sym typeface="Symbol" panose="05050102010706020507" pitchFamily="18" charset="2"/>
                  </a:rPr>
                  <a:t>) </a:t>
                </a:r>
              </a:p>
              <a:p>
                <a:pPr marL="0" indent="0">
                  <a:buNone/>
                </a:pPr>
                <a:r>
                  <a:rPr lang="en-GB" sz="1200" i="1" dirty="0">
                    <a:sym typeface="Symbol" panose="05050102010706020507" pitchFamily="18" charset="2"/>
                  </a:rPr>
                  <a:t>A, B,..., E, F,...</a:t>
                </a:r>
                <a:r>
                  <a:rPr lang="en-GB" sz="1200" dirty="0">
                    <a:sym typeface="Symbol" panose="05050102010706020507" pitchFamily="18" charset="2"/>
                  </a:rPr>
                  <a:t> chemical species. </a:t>
                </a:r>
              </a:p>
              <a:p>
                <a:pPr marL="0" indent="0">
                  <a:buNone/>
                </a:pPr>
                <a:r>
                  <a:rPr lang="en-GB" sz="1200" dirty="0">
                    <a:sym typeface="Symbol" panose="05050102010706020507" pitchFamily="18" charset="2"/>
                  </a:rPr>
                  <a:t></a:t>
                </a:r>
                <a:r>
                  <a:rPr lang="en-GB" sz="1200" i="1" baseline="-25000" dirty="0">
                    <a:sym typeface="Symbol" panose="05050102010706020507" pitchFamily="18" charset="2"/>
                  </a:rPr>
                  <a:t>i</a:t>
                </a:r>
                <a:r>
                  <a:rPr lang="en-GB" sz="1200" dirty="0">
                    <a:sym typeface="Symbol" panose="05050102010706020507" pitchFamily="18" charset="2"/>
                  </a:rPr>
                  <a:t> must ensure mass and charge balance.</a:t>
                </a:r>
              </a:p>
              <a:p>
                <a:pPr marL="0" indent="0">
                  <a:buNone/>
                </a:pPr>
                <a:endParaRPr lang="en-GB" b="1" dirty="0">
                  <a:solidFill>
                    <a:srgbClr val="002060"/>
                  </a:solidFill>
                </a:endParaRPr>
              </a:p>
              <a:p>
                <a:pPr marL="0" indent="0">
                  <a:buNone/>
                </a:pPr>
                <a:r>
                  <a:rPr lang="en-GB" b="1" dirty="0"/>
                  <a:t>Rate of Reaction (</a:t>
                </a:r>
                <a:r>
                  <a:rPr lang="en-GB" b="1" i="1" dirty="0">
                    <a:latin typeface="Times New Roman" panose="02020603050405020304" pitchFamily="18" charset="0"/>
                    <a:cs typeface="Times New Roman" panose="02020603050405020304" pitchFamily="18" charset="0"/>
                  </a:rPr>
                  <a:t>r</a:t>
                </a:r>
                <a:r>
                  <a:rPr lang="en-GB" b="1" dirty="0"/>
                  <a:t>)</a:t>
                </a:r>
                <a:endParaRPr lang="en-GB" dirty="0">
                  <a:sym typeface="Symbol" panose="05050102010706020507" pitchFamily="18" charset="2"/>
                </a:endParaRPr>
              </a:p>
              <a:p>
                <a:pPr>
                  <a:spcBef>
                    <a:spcPts val="1200"/>
                  </a:spcBef>
                  <a:spcAft>
                    <a:spcPts val="1200"/>
                  </a:spcAft>
                </a:pP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𝑉</m:t>
                        </m:r>
                      </m:den>
                    </m:f>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𝑛</m:t>
                                </m:r>
                              </m:e>
                              <m:sub>
                                <m:r>
                                  <a:rPr lang="es-ES" i="1">
                                    <a:latin typeface="Cambria Math" panose="02040503050406030204" pitchFamily="18" charset="0"/>
                                    <a:sym typeface="Symbol" panose="05050102010706020507" pitchFamily="18" charset="2"/>
                                  </a:rPr>
                                  <m:t>𝑖</m:t>
                                </m:r>
                              </m:sub>
                            </m:sSub>
                          </m:num>
                          <m:den>
                            <m:r>
                              <a:rPr lang="es-ES" i="1">
                                <a:latin typeface="Cambria Math" panose="02040503050406030204" pitchFamily="18" charset="0"/>
                                <a:sym typeface="Symbol" panose="05050102010706020507" pitchFamily="18" charset="2"/>
                              </a:rPr>
                              <m:t>𝑑𝑡</m:t>
                            </m:r>
                          </m:den>
                        </m:f>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m:rPr>
                                    <m:sty m:val="p"/>
                                  </m:rPr>
                                  <a:rPr lang="es-ES">
                                    <a:latin typeface="Cambria Math" panose="02040503050406030204" pitchFamily="18" charset="0"/>
                                    <a:sym typeface="Symbol" panose="05050102010706020507" pitchFamily="18" charset="2"/>
                                  </a:rPr>
                                  <m:t>S</m:t>
                                </m:r>
                              </m:e>
                              <m:sub>
                                <m:r>
                                  <a:rPr lang="es-ES" i="1">
                                    <a:latin typeface="Cambria Math" panose="02040503050406030204" pitchFamily="18" charset="0"/>
                                    <a:sym typeface="Symbol" panose="05050102010706020507" pitchFamily="18" charset="2"/>
                                  </a:rPr>
                                  <m:t>𝑖</m:t>
                                </m:r>
                              </m:sub>
                            </m:sSub>
                          </m:e>
                        </m:d>
                      </m:num>
                      <m:den>
                        <m:r>
                          <a:rPr lang="es-ES" i="1">
                            <a:latin typeface="Cambria Math" panose="02040503050406030204" pitchFamily="18" charset="0"/>
                            <a:sym typeface="Symbol" panose="05050102010706020507" pitchFamily="18" charset="2"/>
                          </a:rPr>
                          <m:t>𝑑𝑡</m:t>
                        </m:r>
                      </m:den>
                    </m:f>
                  </m:oMath>
                </a14:m>
                <a:r>
                  <a:rPr lang="en-GB" dirty="0">
                    <a:sym typeface="Symbol" panose="05050102010706020507" pitchFamily="18" charset="2"/>
                  </a:rPr>
                  <a:t> </a:t>
                </a:r>
                <a14:m>
                  <m:oMath xmlns:m="http://schemas.openxmlformats.org/officeDocument/2006/math">
                    <m:r>
                      <a:rPr lang="es-ES">
                        <a:latin typeface="Cambria Math" panose="02040503050406030204" pitchFamily="18" charset="0"/>
                        <a:sym typeface="Symbol" panose="05050102010706020507" pitchFamily="18" charset="2"/>
                      </a:rPr>
                      <m:t>            </m:t>
                    </m:r>
                    <m:r>
                      <m:rPr>
                        <m:nor/>
                      </m:rPr>
                      <a:rPr lang="es-ES">
                        <a:latin typeface="Cambria Math" panose="02040503050406030204" pitchFamily="18" charset="0"/>
                        <a:sym typeface="Symbol" panose="05050102010706020507" pitchFamily="18" charset="2"/>
                      </a:rPr>
                      <m:t>constant</m:t>
                    </m:r>
                    <m:r>
                      <a:rPr lang="es-ES" i="1">
                        <a:latin typeface="Cambria Math" panose="02040503050406030204" pitchFamily="18" charset="0"/>
                        <a:sym typeface="Symbol" panose="05050102010706020507" pitchFamily="18" charset="2"/>
                      </a:rPr>
                      <m:t> </m:t>
                    </m:r>
                    <m:r>
                      <a:rPr lang="es-ES" i="1">
                        <a:latin typeface="Cambria Math" panose="02040503050406030204" pitchFamily="18" charset="0"/>
                        <a:sym typeface="Symbol" panose="05050102010706020507" pitchFamily="18" charset="2"/>
                      </a:rPr>
                      <m:t>𝑉</m:t>
                    </m:r>
                  </m:oMath>
                </a14:m>
                <a:r>
                  <a:rPr lang="en-GB" dirty="0">
                    <a:sym typeface="Symbol" panose="05050102010706020507" pitchFamily="18" charset="2"/>
                  </a:rPr>
                  <a:t>			(2)</a:t>
                </a:r>
              </a:p>
              <a:p>
                <a:pPr>
                  <a:spcBef>
                    <a:spcPts val="1200"/>
                  </a:spcBef>
                  <a:spcAft>
                    <a:spcPts val="1200"/>
                  </a:spcAft>
                </a:pPr>
                <a:r>
                  <a:rPr lang="es-ES"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𝑎</m:t>
                        </m:r>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d>
                          <m:dPr>
                            <m:begChr m:val="["/>
                            <m:endChr m:val="]"/>
                            <m:ctrlPr>
                              <a:rPr lang="es-ES" i="1">
                                <a:latin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sym typeface="Symbol" panose="05050102010706020507" pitchFamily="18" charset="2"/>
                              </a:rPr>
                              <m:t>A</m:t>
                            </m:r>
                          </m:e>
                        </m:d>
                      </m:num>
                      <m:den>
                        <m:r>
                          <a:rPr lang="es-ES" i="1">
                            <a:latin typeface="Cambria Math" panose="02040503050406030204" pitchFamily="18" charset="0"/>
                            <a:sym typeface="Symbol" panose="05050102010706020507" pitchFamily="18" charset="2"/>
                          </a:rPr>
                          <m:t>𝑑𝑡</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𝑏</m:t>
                        </m:r>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d>
                          <m:dPr>
                            <m:begChr m:val="["/>
                            <m:endChr m:val="]"/>
                            <m:ctrlPr>
                              <a:rPr lang="es-ES" i="1">
                                <a:latin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sym typeface="Symbol" panose="05050102010706020507" pitchFamily="18" charset="2"/>
                              </a:rPr>
                              <m:t>B</m:t>
                            </m:r>
                          </m:e>
                        </m:d>
                      </m:num>
                      <m:den>
                        <m:r>
                          <a:rPr lang="es-ES" i="1">
                            <a:latin typeface="Cambria Math" panose="02040503050406030204" pitchFamily="18" charset="0"/>
                            <a:sym typeface="Symbol" panose="05050102010706020507" pitchFamily="18" charset="2"/>
                          </a:rPr>
                          <m:t>𝑑𝑡</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𝑒</m:t>
                        </m:r>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d>
                          <m:dPr>
                            <m:begChr m:val="["/>
                            <m:endChr m:val="]"/>
                            <m:ctrlPr>
                              <a:rPr lang="es-ES" i="1">
                                <a:latin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sym typeface="Symbol" panose="05050102010706020507" pitchFamily="18" charset="2"/>
                              </a:rPr>
                              <m:t>E</m:t>
                            </m:r>
                          </m:e>
                        </m:d>
                      </m:num>
                      <m:den>
                        <m:r>
                          <a:rPr lang="es-ES" i="1">
                            <a:latin typeface="Cambria Math" panose="02040503050406030204" pitchFamily="18" charset="0"/>
                            <a:sym typeface="Symbol" panose="05050102010706020507" pitchFamily="18" charset="2"/>
                          </a:rPr>
                          <m:t>𝑑𝑡</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𝑓</m:t>
                        </m:r>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d>
                          <m:dPr>
                            <m:begChr m:val="["/>
                            <m:endChr m:val="]"/>
                            <m:ctrlPr>
                              <a:rPr lang="es-ES" i="1">
                                <a:latin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sym typeface="Symbol" panose="05050102010706020507" pitchFamily="18" charset="2"/>
                              </a:rPr>
                              <m:t>F</m:t>
                            </m:r>
                          </m:e>
                        </m:d>
                      </m:num>
                      <m:den>
                        <m:r>
                          <a:rPr lang="es-ES" i="1">
                            <a:latin typeface="Cambria Math" panose="02040503050406030204" pitchFamily="18" charset="0"/>
                            <a:sym typeface="Symbol" panose="05050102010706020507" pitchFamily="18" charset="2"/>
                          </a:rPr>
                          <m:t>𝑑𝑡</m:t>
                        </m:r>
                      </m:den>
                    </m:f>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	(3)</a:t>
                </a:r>
              </a:p>
              <a:p>
                <a:pPr marL="0" indent="0">
                  <a:spcBef>
                    <a:spcPts val="600"/>
                  </a:spcBef>
                  <a:spcAft>
                    <a:spcPts val="600"/>
                  </a:spcAft>
                  <a:buNone/>
                </a:pPr>
                <a:r>
                  <a:rPr lang="en-GB" dirty="0"/>
                  <a:t>[S</a:t>
                </a:r>
                <a:r>
                  <a:rPr lang="en-GB" i="1" baseline="-25000" dirty="0"/>
                  <a:t>i</a:t>
                </a:r>
                <a:r>
                  <a:rPr lang="en-GB" dirty="0"/>
                  <a:t>] molar concentration of species </a:t>
                </a:r>
                <a14:m>
                  <m:oMath xmlns:m="http://schemas.openxmlformats.org/officeDocument/2006/math">
                    <m:r>
                      <a:rPr lang="en-GB" i="1" dirty="0" smtClean="0">
                        <a:latin typeface="Cambria Math" panose="02040503050406030204" pitchFamily="18" charset="0"/>
                      </a:rPr>
                      <m:t>𝑖</m:t>
                    </m:r>
                  </m:oMath>
                </a14:m>
                <a:r>
                  <a:rPr lang="en-GB" i="1" dirty="0"/>
                  <a:t>.</a:t>
                </a:r>
              </a:p>
              <a:p>
                <a:pPr marL="0" indent="0">
                  <a:spcBef>
                    <a:spcPts val="600"/>
                  </a:spcBef>
                  <a:spcAft>
                    <a:spcPts val="600"/>
                  </a:spcAft>
                  <a:buNone/>
                </a:pPr>
                <a:r>
                  <a:rPr lang="en-GB" sz="1200" dirty="0"/>
                  <a:t>Example:	     N</a:t>
                </a:r>
                <a:r>
                  <a:rPr lang="en-GB" sz="1200" baseline="-25000" dirty="0"/>
                  <a:t>2</a:t>
                </a:r>
                <a:r>
                  <a:rPr lang="en-GB" sz="1200" dirty="0"/>
                  <a:t> + 3H</a:t>
                </a:r>
                <a:r>
                  <a:rPr lang="en-GB" sz="1200" baseline="-25000" dirty="0"/>
                  <a:t>2</a:t>
                </a:r>
                <a:r>
                  <a:rPr lang="en-GB" sz="1200" dirty="0"/>
                  <a:t> </a:t>
                </a:r>
                <a:r>
                  <a:rPr lang="en-GB" sz="1200" dirty="0">
                    <a:sym typeface="Symbol" panose="05050102010706020507" pitchFamily="18" charset="2"/>
                  </a:rPr>
                  <a:t>  2NH</a:t>
                </a:r>
                <a:r>
                  <a:rPr lang="en-GB" sz="1200" baseline="-25000" dirty="0">
                    <a:sym typeface="Symbol" panose="05050102010706020507" pitchFamily="18" charset="2"/>
                  </a:rPr>
                  <a:t>3</a:t>
                </a:r>
                <a:r>
                  <a:rPr lang="en-GB" sz="1200" dirty="0">
                    <a:sym typeface="Symbol" panose="05050102010706020507" pitchFamily="18" charset="2"/>
                  </a:rPr>
                  <a:t>	</a:t>
                </a:r>
                <a14:m>
                  <m:oMath xmlns:m="http://schemas.openxmlformats.org/officeDocument/2006/math">
                    <m:r>
                      <a:rPr lang="es-ES" sz="1200" i="1">
                        <a:latin typeface="Cambria Math" panose="02040503050406030204" pitchFamily="18" charset="0"/>
                        <a:sym typeface="Symbol" panose="05050102010706020507" pitchFamily="18" charset="2"/>
                      </a:rPr>
                      <m:t>𝑟</m:t>
                    </m:r>
                    <m:r>
                      <a:rPr lang="es-ES" sz="1200" i="1">
                        <a:latin typeface="Cambria Math" panose="02040503050406030204" pitchFamily="18" charset="0"/>
                        <a:sym typeface="Symbol" panose="05050102010706020507" pitchFamily="18" charset="2"/>
                      </a:rPr>
                      <m:t>=−</m:t>
                    </m:r>
                    <m:f>
                      <m:fPr>
                        <m:ctrlPr>
                          <a:rPr lang="es-ES" sz="1200" i="1">
                            <a:latin typeface="Cambria Math" panose="02040503050406030204" pitchFamily="18" charset="0"/>
                            <a:sym typeface="Symbol" panose="05050102010706020507" pitchFamily="18" charset="2"/>
                          </a:rPr>
                        </m:ctrlPr>
                      </m:fPr>
                      <m:num>
                        <m:r>
                          <a:rPr lang="es-ES" sz="1200" i="1">
                            <a:latin typeface="Cambria Math" panose="02040503050406030204" pitchFamily="18" charset="0"/>
                            <a:sym typeface="Symbol" panose="05050102010706020507" pitchFamily="18" charset="2"/>
                          </a:rPr>
                          <m:t>𝑑</m:t>
                        </m:r>
                        <m:d>
                          <m:dPr>
                            <m:begChr m:val="["/>
                            <m:endChr m:val="]"/>
                            <m:ctrlPr>
                              <a:rPr lang="es-ES" sz="1200" i="1">
                                <a:latin typeface="Cambria Math" panose="02040503050406030204" pitchFamily="18" charset="0"/>
                                <a:sym typeface="Symbol" panose="05050102010706020507" pitchFamily="18" charset="2"/>
                              </a:rPr>
                            </m:ctrlPr>
                          </m:dPr>
                          <m:e>
                            <m:sSub>
                              <m:sSubPr>
                                <m:ctrlPr>
                                  <a:rPr lang="es-ES" sz="1200" i="1">
                                    <a:latin typeface="Cambria Math" panose="02040503050406030204" pitchFamily="18" charset="0"/>
                                    <a:sym typeface="Symbol" panose="05050102010706020507" pitchFamily="18" charset="2"/>
                                  </a:rPr>
                                </m:ctrlPr>
                              </m:sSubPr>
                              <m:e>
                                <m:r>
                                  <m:rPr>
                                    <m:sty m:val="p"/>
                                  </m:rPr>
                                  <a:rPr lang="es-ES" sz="1200">
                                    <a:latin typeface="Cambria Math" panose="02040503050406030204" pitchFamily="18" charset="0"/>
                                    <a:sym typeface="Symbol" panose="05050102010706020507" pitchFamily="18" charset="2"/>
                                  </a:rPr>
                                  <m:t>N</m:t>
                                </m:r>
                              </m:e>
                              <m:sub>
                                <m:r>
                                  <a:rPr lang="es-ES" sz="1200" i="1">
                                    <a:latin typeface="Cambria Math" panose="02040503050406030204" pitchFamily="18" charset="0"/>
                                    <a:sym typeface="Symbol" panose="05050102010706020507" pitchFamily="18" charset="2"/>
                                  </a:rPr>
                                  <m:t>2</m:t>
                                </m:r>
                              </m:sub>
                            </m:sSub>
                          </m:e>
                        </m:d>
                      </m:num>
                      <m:den>
                        <m:r>
                          <a:rPr lang="es-ES" sz="1200" i="1">
                            <a:latin typeface="Cambria Math" panose="02040503050406030204" pitchFamily="18" charset="0"/>
                            <a:sym typeface="Symbol" panose="05050102010706020507" pitchFamily="18" charset="2"/>
                          </a:rPr>
                          <m:t>𝑑𝑡</m:t>
                        </m:r>
                      </m:den>
                    </m:f>
                    <m:r>
                      <a:rPr lang="es-ES" sz="1200" i="1">
                        <a:latin typeface="Cambria Math" panose="02040503050406030204" pitchFamily="18" charset="0"/>
                        <a:sym typeface="Symbol" panose="05050102010706020507" pitchFamily="18" charset="2"/>
                      </a:rPr>
                      <m:t>=−</m:t>
                    </m:r>
                    <m:f>
                      <m:fPr>
                        <m:ctrlPr>
                          <a:rPr lang="es-ES" sz="1200" i="1">
                            <a:latin typeface="Cambria Math" panose="02040503050406030204" pitchFamily="18" charset="0"/>
                            <a:sym typeface="Symbol" panose="05050102010706020507" pitchFamily="18" charset="2"/>
                          </a:rPr>
                        </m:ctrlPr>
                      </m:fPr>
                      <m:num>
                        <m:r>
                          <a:rPr lang="es-ES" sz="1200" i="1">
                            <a:latin typeface="Cambria Math" panose="02040503050406030204" pitchFamily="18" charset="0"/>
                            <a:sym typeface="Symbol" panose="05050102010706020507" pitchFamily="18" charset="2"/>
                          </a:rPr>
                          <m:t>1</m:t>
                        </m:r>
                      </m:num>
                      <m:den>
                        <m:r>
                          <a:rPr lang="es-ES" sz="1200" i="1">
                            <a:latin typeface="Cambria Math" panose="02040503050406030204" pitchFamily="18" charset="0"/>
                            <a:sym typeface="Symbol" panose="05050102010706020507" pitchFamily="18" charset="2"/>
                          </a:rPr>
                          <m:t>3</m:t>
                        </m:r>
                      </m:den>
                    </m:f>
                    <m:f>
                      <m:fPr>
                        <m:ctrlPr>
                          <a:rPr lang="es-ES" sz="1200" i="1">
                            <a:latin typeface="Cambria Math" panose="02040503050406030204" pitchFamily="18" charset="0"/>
                            <a:sym typeface="Symbol" panose="05050102010706020507" pitchFamily="18" charset="2"/>
                          </a:rPr>
                        </m:ctrlPr>
                      </m:fPr>
                      <m:num>
                        <m:r>
                          <a:rPr lang="es-ES" sz="1200" i="1">
                            <a:latin typeface="Cambria Math" panose="02040503050406030204" pitchFamily="18" charset="0"/>
                            <a:sym typeface="Symbol" panose="05050102010706020507" pitchFamily="18" charset="2"/>
                          </a:rPr>
                          <m:t>𝑑</m:t>
                        </m:r>
                        <m:d>
                          <m:dPr>
                            <m:begChr m:val="["/>
                            <m:endChr m:val="]"/>
                            <m:ctrlPr>
                              <a:rPr lang="es-ES" sz="1200" i="1">
                                <a:latin typeface="Cambria Math" panose="02040503050406030204" pitchFamily="18" charset="0"/>
                                <a:sym typeface="Symbol" panose="05050102010706020507" pitchFamily="18" charset="2"/>
                              </a:rPr>
                            </m:ctrlPr>
                          </m:dPr>
                          <m:e>
                            <m:sSub>
                              <m:sSubPr>
                                <m:ctrlPr>
                                  <a:rPr lang="es-ES" sz="1200" i="1">
                                    <a:latin typeface="Cambria Math" panose="02040503050406030204" pitchFamily="18" charset="0"/>
                                    <a:sym typeface="Symbol" panose="05050102010706020507" pitchFamily="18" charset="2"/>
                                  </a:rPr>
                                </m:ctrlPr>
                              </m:sSubPr>
                              <m:e>
                                <m:r>
                                  <m:rPr>
                                    <m:sty m:val="p"/>
                                  </m:rPr>
                                  <a:rPr lang="es-ES" sz="1200">
                                    <a:latin typeface="Cambria Math" panose="02040503050406030204" pitchFamily="18" charset="0"/>
                                    <a:sym typeface="Symbol" panose="05050102010706020507" pitchFamily="18" charset="2"/>
                                  </a:rPr>
                                  <m:t>H</m:t>
                                </m:r>
                              </m:e>
                              <m:sub>
                                <m:r>
                                  <a:rPr lang="es-ES" sz="1200" i="1">
                                    <a:latin typeface="Cambria Math" panose="02040503050406030204" pitchFamily="18" charset="0"/>
                                    <a:sym typeface="Symbol" panose="05050102010706020507" pitchFamily="18" charset="2"/>
                                  </a:rPr>
                                  <m:t>2</m:t>
                                </m:r>
                              </m:sub>
                            </m:sSub>
                          </m:e>
                        </m:d>
                      </m:num>
                      <m:den>
                        <m:r>
                          <a:rPr lang="es-ES" sz="1200" i="1">
                            <a:latin typeface="Cambria Math" panose="02040503050406030204" pitchFamily="18" charset="0"/>
                            <a:sym typeface="Symbol" panose="05050102010706020507" pitchFamily="18" charset="2"/>
                          </a:rPr>
                          <m:t>𝑑𝑡</m:t>
                        </m:r>
                      </m:den>
                    </m:f>
                    <m:r>
                      <a:rPr lang="es-ES" sz="1200" i="1">
                        <a:latin typeface="Cambria Math" panose="02040503050406030204" pitchFamily="18" charset="0"/>
                        <a:sym typeface="Symbol" panose="05050102010706020507" pitchFamily="18" charset="2"/>
                      </a:rPr>
                      <m:t>=</m:t>
                    </m:r>
                    <m:f>
                      <m:fPr>
                        <m:ctrlPr>
                          <a:rPr lang="es-ES" sz="1200" i="1">
                            <a:latin typeface="Cambria Math" panose="02040503050406030204" pitchFamily="18" charset="0"/>
                            <a:sym typeface="Symbol" panose="05050102010706020507" pitchFamily="18" charset="2"/>
                          </a:rPr>
                        </m:ctrlPr>
                      </m:fPr>
                      <m:num>
                        <m:r>
                          <a:rPr lang="es-ES" sz="1200" i="1">
                            <a:latin typeface="Cambria Math" panose="02040503050406030204" pitchFamily="18" charset="0"/>
                            <a:sym typeface="Symbol" panose="05050102010706020507" pitchFamily="18" charset="2"/>
                          </a:rPr>
                          <m:t>1</m:t>
                        </m:r>
                      </m:num>
                      <m:den>
                        <m:r>
                          <a:rPr lang="es-ES" sz="1200" i="1">
                            <a:latin typeface="Cambria Math" panose="02040503050406030204" pitchFamily="18" charset="0"/>
                            <a:sym typeface="Symbol" panose="05050102010706020507" pitchFamily="18" charset="2"/>
                          </a:rPr>
                          <m:t>2</m:t>
                        </m:r>
                      </m:den>
                    </m:f>
                    <m:f>
                      <m:fPr>
                        <m:ctrlPr>
                          <a:rPr lang="es-ES" sz="1200" i="1">
                            <a:latin typeface="Cambria Math" panose="02040503050406030204" pitchFamily="18" charset="0"/>
                            <a:sym typeface="Symbol" panose="05050102010706020507" pitchFamily="18" charset="2"/>
                          </a:rPr>
                        </m:ctrlPr>
                      </m:fPr>
                      <m:num>
                        <m:r>
                          <a:rPr lang="es-ES" sz="1200" i="1">
                            <a:latin typeface="Cambria Math" panose="02040503050406030204" pitchFamily="18" charset="0"/>
                            <a:sym typeface="Symbol" panose="05050102010706020507" pitchFamily="18" charset="2"/>
                          </a:rPr>
                          <m:t>𝑑</m:t>
                        </m:r>
                        <m:d>
                          <m:dPr>
                            <m:begChr m:val="["/>
                            <m:endChr m:val="]"/>
                            <m:ctrlPr>
                              <a:rPr lang="es-ES" sz="1200" i="1">
                                <a:latin typeface="Cambria Math" panose="02040503050406030204" pitchFamily="18" charset="0"/>
                                <a:sym typeface="Symbol" panose="05050102010706020507" pitchFamily="18" charset="2"/>
                              </a:rPr>
                            </m:ctrlPr>
                          </m:dPr>
                          <m:e>
                            <m:sSub>
                              <m:sSubPr>
                                <m:ctrlPr>
                                  <a:rPr lang="es-ES" sz="1200" i="1">
                                    <a:latin typeface="Cambria Math" panose="02040503050406030204" pitchFamily="18" charset="0"/>
                                    <a:sym typeface="Symbol" panose="05050102010706020507" pitchFamily="18" charset="2"/>
                                  </a:rPr>
                                </m:ctrlPr>
                              </m:sSubPr>
                              <m:e>
                                <m:r>
                                  <m:rPr>
                                    <m:sty m:val="p"/>
                                  </m:rPr>
                                  <a:rPr lang="es-ES" sz="1200">
                                    <a:latin typeface="Cambria Math" panose="02040503050406030204" pitchFamily="18" charset="0"/>
                                    <a:sym typeface="Symbol" panose="05050102010706020507" pitchFamily="18" charset="2"/>
                                  </a:rPr>
                                  <m:t>NH</m:t>
                                </m:r>
                              </m:e>
                              <m:sub>
                                <m:r>
                                  <a:rPr lang="es-ES" sz="1200" i="1">
                                    <a:latin typeface="Cambria Math" panose="02040503050406030204" pitchFamily="18" charset="0"/>
                                    <a:sym typeface="Symbol" panose="05050102010706020507" pitchFamily="18" charset="2"/>
                                  </a:rPr>
                                  <m:t>3</m:t>
                                </m:r>
                              </m:sub>
                            </m:sSub>
                          </m:e>
                        </m:d>
                      </m:num>
                      <m:den>
                        <m:r>
                          <a:rPr lang="es-ES" sz="1200" i="1">
                            <a:latin typeface="Cambria Math" panose="02040503050406030204" pitchFamily="18" charset="0"/>
                            <a:sym typeface="Symbol" panose="05050102010706020507" pitchFamily="18" charset="2"/>
                          </a:rPr>
                          <m:t>𝑑𝑡</m:t>
                        </m:r>
                      </m:den>
                    </m:f>
                  </m:oMath>
                </a14:m>
                <a:r>
                  <a:rPr lang="en-GB" sz="1200" dirty="0"/>
                  <a:t>	</a:t>
                </a:r>
              </a:p>
              <a:p>
                <a:pPr marL="0" indent="0">
                  <a:spcBef>
                    <a:spcPts val="600"/>
                  </a:spcBef>
                  <a:spcAft>
                    <a:spcPts val="600"/>
                  </a:spcAft>
                  <a:buNone/>
                </a:pPr>
                <a:endParaRPr lang="en-GB" sz="1200" dirty="0"/>
              </a:p>
              <a:p>
                <a:pPr marL="0" indent="0">
                  <a:spcBef>
                    <a:spcPts val="600"/>
                  </a:spcBef>
                  <a:spcAft>
                    <a:spcPts val="600"/>
                  </a:spcAft>
                  <a:buNone/>
                </a:pPr>
                <a:r>
                  <a:rPr lang="en-GB" b="1" dirty="0"/>
                  <a:t>Units for </a:t>
                </a:r>
                <a:r>
                  <a:rPr lang="en-GB" b="1" i="1" dirty="0"/>
                  <a:t>r</a:t>
                </a:r>
                <a:r>
                  <a:rPr lang="en-GB" b="1" dirty="0"/>
                  <a:t>: </a:t>
                </a:r>
                <a:r>
                  <a:rPr lang="en-GB" dirty="0"/>
                  <a:t>chemical kinetics: M s</a:t>
                </a:r>
                <a:r>
                  <a:rPr lang="en-GB" baseline="30000" dirty="0"/>
                  <a:t>-1</a:t>
                </a:r>
                <a:r>
                  <a:rPr lang="en-GB" dirty="0"/>
                  <a:t> (mol L</a:t>
                </a:r>
                <a:r>
                  <a:rPr lang="en-GB" baseline="30000" dirty="0"/>
                  <a:t>-1</a:t>
                </a:r>
                <a:r>
                  <a:rPr lang="en-GB" dirty="0"/>
                  <a:t> s</a:t>
                </a:r>
                <a:r>
                  <a:rPr lang="en-GB" baseline="30000" dirty="0"/>
                  <a:t>-1</a:t>
                </a:r>
                <a:r>
                  <a:rPr lang="en-GB" dirty="0"/>
                  <a:t>),	</a:t>
                </a:r>
              </a:p>
              <a:p>
                <a:pPr marL="0" indent="0">
                  <a:spcBef>
                    <a:spcPts val="600"/>
                  </a:spcBef>
                  <a:spcAft>
                    <a:spcPts val="600"/>
                  </a:spcAft>
                  <a:buNone/>
                </a:pPr>
                <a:r>
                  <a:rPr lang="en-GB" dirty="0"/>
                  <a:t>chemical dynamics: molecule cm</a:t>
                </a:r>
                <a:r>
                  <a:rPr lang="en-GB" baseline="30000" dirty="0"/>
                  <a:t>-3</a:t>
                </a:r>
                <a:r>
                  <a:rPr lang="en-GB" dirty="0"/>
                  <a:t> s</a:t>
                </a:r>
                <a:r>
                  <a:rPr lang="en-GB" baseline="30000" dirty="0"/>
                  <a:t>-1</a:t>
                </a:r>
                <a:r>
                  <a:rPr lang="en-GB" dirty="0"/>
                  <a:t> </a:t>
                </a:r>
                <a:endParaRPr lang="en-GB" dirty="0">
                  <a:sym typeface="Symbol" panose="05050102010706020507" pitchFamily="18" charset="2"/>
                </a:endParaRPr>
              </a:p>
              <a:p>
                <a:pPr marL="0" indent="0">
                  <a:spcBef>
                    <a:spcPts val="600"/>
                  </a:spcBef>
                  <a:spcAft>
                    <a:spcPts val="600"/>
                  </a:spcAft>
                  <a:buNone/>
                </a:pPr>
                <a:endParaRPr lang="en-GB" dirty="0"/>
              </a:p>
              <a:p>
                <a:pPr marL="0" indent="0">
                  <a:spcBef>
                    <a:spcPts val="600"/>
                  </a:spcBef>
                  <a:spcAft>
                    <a:spcPts val="600"/>
                  </a:spcAft>
                  <a:buNone/>
                </a:pPr>
                <a:endParaRPr lang="en-GB" dirty="0"/>
              </a:p>
              <a:p>
                <a:pPr marL="0" indent="0">
                  <a:spcBef>
                    <a:spcPts val="600"/>
                  </a:spcBef>
                  <a:spcAft>
                    <a:spcPts val="600"/>
                  </a:spcAft>
                  <a:buNone/>
                </a:pPr>
                <a:endParaRPr lang="en-GB" dirty="0"/>
              </a:p>
              <a:p>
                <a:pPr marL="0" indent="0">
                  <a:buNone/>
                </a:pPr>
                <a:endParaRPr lang="en-GB" sz="1200" dirty="0">
                  <a:sym typeface="Symbol" panose="05050102010706020507" pitchFamily="18" charset="2"/>
                </a:endParaRPr>
              </a:p>
            </p:txBody>
          </p:sp>
        </mc:Choice>
        <mc:Fallback xmlns="">
          <p:sp>
            <p:nvSpPr>
              <p:cNvPr id="3" name="Marcador de contenido 2">
                <a:extLst>
                  <a:ext uri="{FF2B5EF4-FFF2-40B4-BE49-F238E27FC236}">
                    <a16:creationId xmlns:a16="http://schemas.microsoft.com/office/drawing/2014/main" id="{4AA015E9-A5EB-413E-AD44-FFD6BF8BA4EA}"/>
                  </a:ext>
                </a:extLst>
              </p:cNvPr>
              <p:cNvSpPr>
                <a:spLocks noGrp="1" noRot="1" noChangeAspect="1" noMove="1" noResize="1" noEditPoints="1" noAdjustHandles="1" noChangeArrowheads="1" noChangeShapeType="1" noTextEdit="1"/>
              </p:cNvSpPr>
              <p:nvPr>
                <p:ph sz="half" idx="1"/>
              </p:nvPr>
            </p:nvSpPr>
            <p:spPr>
              <a:xfrm>
                <a:off x="827700" y="990600"/>
                <a:ext cx="6792300" cy="5334000"/>
              </a:xfrm>
              <a:blipFill>
                <a:blip r:embed="rId3"/>
                <a:stretch>
                  <a:fillRect l="-359" t="-1143"/>
                </a:stretch>
              </a:blipFill>
            </p:spPr>
            <p:txBody>
              <a:bodyPr/>
              <a:lstStyle/>
              <a:p>
                <a:r>
                  <a:rPr lang="en-US">
                    <a:noFill/>
                  </a:rPr>
                  <a:t> </a:t>
                </a:r>
              </a:p>
            </p:txBody>
          </p:sp>
        </mc:Fallback>
      </mc:AlternateContent>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4</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4EF4223B-E6AE-438E-BF0A-EFD16024DDD3}" type="datetime1">
              <a:rPr lang="en-US" smtClean="0"/>
              <a:t>4/6/2022</a:t>
            </a:fld>
            <a:endParaRPr lang="es-ES"/>
          </a:p>
        </p:txBody>
      </p:sp>
    </p:spTree>
    <p:extLst>
      <p:ext uri="{BB962C8B-B14F-4D97-AF65-F5344CB8AC3E}">
        <p14:creationId xmlns:p14="http://schemas.microsoft.com/office/powerpoint/2010/main" val="6569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Basic concepts of chemical kinetics II</a:t>
            </a:r>
            <a:endParaRPr lang="en-US" dirty="0"/>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27700" y="990600"/>
                <a:ext cx="6792300" cy="5334000"/>
              </a:xfrm>
            </p:spPr>
            <p:txBody>
              <a:bodyPr>
                <a:normAutofit fontScale="92500" lnSpcReduction="10000"/>
              </a:bodyPr>
              <a:lstStyle/>
              <a:p>
                <a:pPr marL="0" indent="0">
                  <a:spcBef>
                    <a:spcPts val="1200"/>
                  </a:spcBef>
                  <a:spcAft>
                    <a:spcPts val="1200"/>
                  </a:spcAft>
                  <a:buNone/>
                </a:pPr>
                <a:r>
                  <a:rPr lang="en-GB" b="1" dirty="0"/>
                  <a:t>Rate Law</a:t>
                </a:r>
              </a:p>
              <a:p>
                <a:pPr marL="0" indent="0">
                  <a:spcBef>
                    <a:spcPts val="1200"/>
                  </a:spcBef>
                  <a:spcAft>
                    <a:spcPts val="1200"/>
                  </a:spcAft>
                  <a:buNone/>
                </a:pPr>
                <a:r>
                  <a:rPr lang="en-GB" dirty="0"/>
                  <a:t>(Experimental) relationship between the rate of reaction and the concentrations of species at time </a:t>
                </a:r>
                <a14:m>
                  <m:oMath xmlns:m="http://schemas.openxmlformats.org/officeDocument/2006/math">
                    <m:r>
                      <a:rPr lang="en-GB" i="1" dirty="0" smtClean="0">
                        <a:latin typeface="Cambria Math" panose="02040503050406030204" pitchFamily="18" charset="0"/>
                      </a:rPr>
                      <m:t>𝑡</m:t>
                    </m:r>
                  </m:oMath>
                </a14:m>
                <a:r>
                  <a:rPr lang="en-GB" dirty="0"/>
                  <a:t>. For many reactions:</a:t>
                </a:r>
                <a:r>
                  <a:rPr lang="en-GB" b="1" dirty="0"/>
                  <a:t> </a:t>
                </a:r>
                <a14:m>
                  <m:oMath xmlns:m="http://schemas.openxmlformats.org/officeDocument/2006/math">
                    <m:r>
                      <a:rPr lang="en-GB" b="1" i="1" dirty="0" smtClean="0">
                        <a:latin typeface="Cambria Math" panose="02040503050406030204" pitchFamily="18" charset="0"/>
                        <a:sym typeface="Symbol" panose="05050102010706020507" pitchFamily="18" charset="2"/>
                      </a:rPr>
                      <m:t>𝒓</m:t>
                    </m:r>
                    <m:r>
                      <a:rPr lang="en-GB" b="1" i="1" dirty="0" smtClean="0">
                        <a:latin typeface="Cambria Math" panose="02040503050406030204" pitchFamily="18" charset="0"/>
                        <a:sym typeface="Symbol" panose="05050102010706020507" pitchFamily="18" charset="2"/>
                      </a:rPr>
                      <m:t> = </m:t>
                    </m:r>
                    <m:r>
                      <a:rPr lang="en-GB" b="1" i="1" dirty="0">
                        <a:latin typeface="Cambria Math" panose="02040503050406030204" pitchFamily="18" charset="0"/>
                        <a:sym typeface="Symbol" panose="05050102010706020507" pitchFamily="18" charset="2"/>
                      </a:rPr>
                      <m:t>𝒌</m:t>
                    </m:r>
                    <m:sSup>
                      <m:sSupPr>
                        <m:ctrlPr>
                          <a:rPr lang="en-GB" b="1" i="1" dirty="0" smtClean="0">
                            <a:latin typeface="Cambria Math" panose="02040503050406030204" pitchFamily="18" charset="0"/>
                            <a:sym typeface="Symbol" panose="05050102010706020507" pitchFamily="18" charset="2"/>
                          </a:rPr>
                        </m:ctrlPr>
                      </m:sSupPr>
                      <m:e>
                        <m:r>
                          <a:rPr lang="en-GB" b="1" i="1" dirty="0">
                            <a:latin typeface="Cambria Math" panose="02040503050406030204" pitchFamily="18" charset="0"/>
                            <a:sym typeface="Symbol" panose="05050102010706020507" pitchFamily="18" charset="2"/>
                          </a:rPr>
                          <m:t>[</m:t>
                        </m:r>
                        <m:r>
                          <a:rPr lang="en-GB" b="1" i="1" dirty="0">
                            <a:latin typeface="Cambria Math" panose="02040503050406030204" pitchFamily="18" charset="0"/>
                            <a:sym typeface="Symbol" panose="05050102010706020507" pitchFamily="18" charset="2"/>
                          </a:rPr>
                          <m:t>𝑨</m:t>
                        </m:r>
                        <m:r>
                          <a:rPr lang="en-GB" b="1" i="1" dirty="0">
                            <a:latin typeface="Cambria Math" panose="02040503050406030204" pitchFamily="18" charset="0"/>
                            <a:sym typeface="Symbol" panose="05050102010706020507" pitchFamily="18" charset="2"/>
                          </a:rPr>
                          <m:t>]</m:t>
                        </m:r>
                      </m:e>
                      <m:sup>
                        <m:r>
                          <a:rPr lang="en-GB" b="1" i="1" dirty="0">
                            <a:latin typeface="Cambria Math" panose="02040503050406030204" pitchFamily="18" charset="0"/>
                            <a:sym typeface="Symbol" panose="05050102010706020507" pitchFamily="18" charset="2"/>
                          </a:rPr>
                          <m:t></m:t>
                        </m:r>
                      </m:sup>
                    </m:sSup>
                    <m:sSup>
                      <m:sSupPr>
                        <m:ctrlPr>
                          <a:rPr lang="en-GB" b="1" i="1" dirty="0" smtClean="0">
                            <a:latin typeface="Cambria Math" panose="02040503050406030204" pitchFamily="18" charset="0"/>
                            <a:sym typeface="Symbol" panose="05050102010706020507" pitchFamily="18" charset="2"/>
                          </a:rPr>
                        </m:ctrlPr>
                      </m:sSupPr>
                      <m:e>
                        <m:r>
                          <a:rPr lang="en-GB" b="1" i="1" dirty="0">
                            <a:latin typeface="Cambria Math" panose="02040503050406030204" pitchFamily="18" charset="0"/>
                            <a:sym typeface="Symbol" panose="05050102010706020507" pitchFamily="18" charset="2"/>
                          </a:rPr>
                          <m:t>[</m:t>
                        </m:r>
                        <m:r>
                          <a:rPr lang="en-GB" b="1" i="1" dirty="0">
                            <a:latin typeface="Cambria Math" panose="02040503050406030204" pitchFamily="18" charset="0"/>
                            <a:sym typeface="Symbol" panose="05050102010706020507" pitchFamily="18" charset="2"/>
                          </a:rPr>
                          <m:t>𝑩</m:t>
                        </m:r>
                        <m:r>
                          <a:rPr lang="en-GB" b="1" i="1" dirty="0">
                            <a:latin typeface="Cambria Math" panose="02040503050406030204" pitchFamily="18" charset="0"/>
                            <a:sym typeface="Symbol" panose="05050102010706020507" pitchFamily="18" charset="2"/>
                          </a:rPr>
                          <m:t>]</m:t>
                        </m:r>
                      </m:e>
                      <m:sup>
                        <m:r>
                          <a:rPr lang="en-GB" b="1" i="1" dirty="0">
                            <a:latin typeface="Cambria Math" panose="02040503050406030204" pitchFamily="18" charset="0"/>
                            <a:sym typeface="Symbol" panose="05050102010706020507" pitchFamily="18" charset="2"/>
                          </a:rPr>
                          <m:t></m:t>
                        </m:r>
                      </m:sup>
                    </m:sSup>
                    <m:r>
                      <a:rPr lang="en-GB" b="1" i="1" dirty="0">
                        <a:latin typeface="Cambria Math" panose="02040503050406030204" pitchFamily="18" charset="0"/>
                        <a:sym typeface="Symbol" panose="05050102010706020507" pitchFamily="18" charset="2"/>
                      </a:rPr>
                      <m:t>···</m:t>
                    </m:r>
                  </m:oMath>
                </a14:m>
                <a:endParaRPr lang="en-GB" b="1" dirty="0">
                  <a:sym typeface="Symbol" panose="05050102010706020507" pitchFamily="18" charset="2"/>
                </a:endParaRPr>
              </a:p>
              <a:p>
                <a:pPr marL="0" indent="0">
                  <a:spcBef>
                    <a:spcPts val="0"/>
                  </a:spcBef>
                  <a:buNone/>
                </a:pPr>
                <a14:m>
                  <m:oMath xmlns:m="http://schemas.openxmlformats.org/officeDocument/2006/math">
                    <m:r>
                      <a:rPr lang="en-GB" sz="1200" i="1" dirty="0" smtClean="0">
                        <a:latin typeface="Cambria Math" panose="02040503050406030204" pitchFamily="18" charset="0"/>
                        <a:ea typeface="Cambria Math" panose="02040503050406030204" pitchFamily="18" charset="0"/>
                        <a:sym typeface="Symbol" panose="05050102010706020507" pitchFamily="18" charset="2"/>
                      </a:rPr>
                      <m:t>𝑘</m:t>
                    </m:r>
                  </m:oMath>
                </a14:m>
                <a:r>
                  <a:rPr lang="en-GB" sz="1200" dirty="0">
                    <a:sym typeface="Symbol" panose="05050102010706020507" pitchFamily="18" charset="2"/>
                  </a:rPr>
                  <a:t>  is the </a:t>
                </a:r>
                <a:r>
                  <a:rPr lang="en-GB" sz="1200" dirty="0">
                    <a:solidFill>
                      <a:srgbClr val="FF0000"/>
                    </a:solidFill>
                    <a:sym typeface="Symbol" panose="05050102010706020507" pitchFamily="18" charset="2"/>
                  </a:rPr>
                  <a:t>rate constant </a:t>
                </a:r>
                <a:r>
                  <a:rPr lang="en-GB" sz="1200" dirty="0">
                    <a:sym typeface="Symbol" panose="05050102010706020507" pitchFamily="18" charset="2"/>
                  </a:rPr>
                  <a:t>or </a:t>
                </a:r>
                <a:r>
                  <a:rPr lang="en-GB" sz="1200" dirty="0">
                    <a:solidFill>
                      <a:srgbClr val="FF0000"/>
                    </a:solidFill>
                    <a:sym typeface="Symbol" panose="05050102010706020507" pitchFamily="18" charset="2"/>
                  </a:rPr>
                  <a:t>rate coefficient</a:t>
                </a:r>
                <a:r>
                  <a:rPr lang="en-GB" sz="1200" dirty="0">
                    <a:sym typeface="Symbol" panose="05050102010706020507" pitchFamily="18" charset="2"/>
                  </a:rPr>
                  <a:t>.	</a:t>
                </a:r>
                <a14:m>
                  <m:oMath xmlns:m="http://schemas.openxmlformats.org/officeDocument/2006/math">
                    <m:r>
                      <a:rPr lang="en-GB" sz="1200" i="1" dirty="0" smtClean="0">
                        <a:latin typeface="Cambria Math" panose="02040503050406030204" pitchFamily="18" charset="0"/>
                        <a:ea typeface="Cambria" panose="02040503050406030204" pitchFamily="18" charset="0"/>
                        <a:sym typeface="Symbol" panose="05050102010706020507" pitchFamily="18" charset="2"/>
                      </a:rPr>
                      <m:t>𝑘</m:t>
                    </m:r>
                    <m:r>
                      <a:rPr lang="en-GB" sz="1200" i="1" dirty="0" smtClean="0">
                        <a:latin typeface="Cambria Math" panose="02040503050406030204" pitchFamily="18" charset="0"/>
                        <a:ea typeface="Cambria" panose="02040503050406030204" pitchFamily="18" charset="0"/>
                        <a:sym typeface="Symbol" panose="05050102010706020507" pitchFamily="18" charset="2"/>
                      </a:rPr>
                      <m:t> = </m:t>
                    </m:r>
                    <m:r>
                      <a:rPr lang="en-GB" sz="1200" i="1" dirty="0" smtClean="0">
                        <a:latin typeface="Cambria Math" panose="02040503050406030204" pitchFamily="18" charset="0"/>
                        <a:ea typeface="Cambria" panose="02040503050406030204" pitchFamily="18" charset="0"/>
                        <a:sym typeface="Symbol" panose="05050102010706020507" pitchFamily="18" charset="2"/>
                      </a:rPr>
                      <m:t>𝑘</m:t>
                    </m:r>
                    <m:r>
                      <a:rPr lang="en-GB" sz="1200" i="1" dirty="0" smtClean="0">
                        <a:latin typeface="Cambria Math" panose="02040503050406030204" pitchFamily="18" charset="0"/>
                        <a:ea typeface="Cambria" panose="02040503050406030204" pitchFamily="18" charset="0"/>
                        <a:sym typeface="Symbol" panose="05050102010706020507" pitchFamily="18" charset="2"/>
                      </a:rPr>
                      <m:t>(</m:t>
                    </m:r>
                    <m:r>
                      <a:rPr lang="en-GB" sz="1200" i="1" dirty="0" err="1">
                        <a:latin typeface="Cambria Math" panose="02040503050406030204" pitchFamily="18" charset="0"/>
                        <a:ea typeface="Cambria" panose="02040503050406030204" pitchFamily="18" charset="0"/>
                        <a:sym typeface="Symbol" panose="05050102010706020507" pitchFamily="18" charset="2"/>
                      </a:rPr>
                      <m:t>𝑇</m:t>
                    </m:r>
                    <m:r>
                      <a:rPr lang="en-GB" sz="1200" i="1" dirty="0" err="1">
                        <a:latin typeface="Cambria Math" panose="02040503050406030204" pitchFamily="18" charset="0"/>
                        <a:ea typeface="Cambria" panose="02040503050406030204" pitchFamily="18" charset="0"/>
                        <a:sym typeface="Symbol" panose="05050102010706020507" pitchFamily="18" charset="2"/>
                      </a:rPr>
                      <m:t>,</m:t>
                    </m:r>
                    <m:r>
                      <a:rPr lang="en-GB" sz="1200" i="1" dirty="0" err="1">
                        <a:latin typeface="Cambria Math" panose="02040503050406030204" pitchFamily="18" charset="0"/>
                        <a:ea typeface="Cambria" panose="02040503050406030204" pitchFamily="18" charset="0"/>
                        <a:sym typeface="Symbol" panose="05050102010706020507" pitchFamily="18" charset="2"/>
                      </a:rPr>
                      <m:t>𝑝</m:t>
                    </m:r>
                    <m:r>
                      <a:rPr lang="en-GB" sz="1200" i="1" dirty="0">
                        <a:latin typeface="Cambria Math" panose="02040503050406030204" pitchFamily="18" charset="0"/>
                        <a:ea typeface="Cambria" panose="02040503050406030204" pitchFamily="18" charset="0"/>
                        <a:sym typeface="Symbol" panose="05050102010706020507" pitchFamily="18" charset="2"/>
                      </a:rPr>
                      <m:t>)</m:t>
                    </m:r>
                  </m:oMath>
                </a14:m>
                <a:endParaRPr lang="en-GB" sz="1200" dirty="0">
                  <a:latin typeface="Cambria" panose="02040503050406030204" pitchFamily="18" charset="0"/>
                  <a:ea typeface="Cambria" panose="02040503050406030204" pitchFamily="18" charset="0"/>
                  <a:sym typeface="Symbol" panose="05050102010706020507" pitchFamily="18" charset="2"/>
                </a:endParaRPr>
              </a:p>
              <a:p>
                <a:pPr marL="0" indent="0">
                  <a:spcBef>
                    <a:spcPts val="0"/>
                  </a:spcBef>
                  <a:buNone/>
                </a:pPr>
                <a14:m>
                  <m:oMath xmlns:m="http://schemas.openxmlformats.org/officeDocument/2006/math">
                    <m:r>
                      <a:rPr lang="en-GB" sz="1200" i="1" dirty="0" smtClean="0">
                        <a:latin typeface="Cambria Math" panose="02040503050406030204" pitchFamily="18" charset="0"/>
                        <a:ea typeface="Cambria" panose="02040503050406030204" pitchFamily="18" charset="0"/>
                        <a:sym typeface="Symbol" panose="05050102010706020507" pitchFamily="18" charset="2"/>
                      </a:rPr>
                      <m:t>, , … </m:t>
                    </m:r>
                  </m:oMath>
                </a14:m>
                <a:r>
                  <a:rPr lang="en-GB" sz="1200" dirty="0">
                    <a:latin typeface="Cambria" panose="02040503050406030204" pitchFamily="18" charset="0"/>
                    <a:ea typeface="Cambria" panose="02040503050406030204" pitchFamily="18" charset="0"/>
                    <a:sym typeface="Symbol" panose="05050102010706020507" pitchFamily="18" charset="2"/>
                  </a:rPr>
                  <a:t>are the </a:t>
                </a:r>
                <a:r>
                  <a:rPr lang="en-GB" sz="1200" dirty="0">
                    <a:solidFill>
                      <a:srgbClr val="FF0000"/>
                    </a:solidFill>
                    <a:latin typeface="Cambria" panose="02040503050406030204" pitchFamily="18" charset="0"/>
                    <a:ea typeface="Cambria" panose="02040503050406030204" pitchFamily="18" charset="0"/>
                    <a:sym typeface="Symbol" panose="05050102010706020507" pitchFamily="18" charset="2"/>
                  </a:rPr>
                  <a:t>orders</a:t>
                </a:r>
                <a:r>
                  <a:rPr lang="en-GB" sz="1200" dirty="0">
                    <a:latin typeface="Cambria" panose="02040503050406030204" pitchFamily="18" charset="0"/>
                    <a:ea typeface="Cambria" panose="02040503050406030204" pitchFamily="18" charset="0"/>
                    <a:sym typeface="Symbol" panose="05050102010706020507" pitchFamily="18" charset="2"/>
                  </a:rPr>
                  <a:t> with respect to </a:t>
                </a:r>
                <a:r>
                  <a:rPr lang="en-GB" sz="1200" dirty="0">
                    <a:latin typeface="Cambria" panose="02040503050406030204" pitchFamily="18" charset="0"/>
                    <a:ea typeface="Cambria" panose="02040503050406030204" pitchFamily="18" charset="0"/>
                  </a:rPr>
                  <a:t>species </a:t>
                </a:r>
                <a14:m>
                  <m:oMath xmlns:m="http://schemas.openxmlformats.org/officeDocument/2006/math">
                    <m:r>
                      <a:rPr lang="en-GB" sz="1200" i="1" dirty="0" smtClean="0">
                        <a:latin typeface="Cambria Math" panose="02040503050406030204" pitchFamily="18" charset="0"/>
                        <a:ea typeface="Cambria" panose="02040503050406030204" pitchFamily="18" charset="0"/>
                      </a:rPr>
                      <m:t>𝐴</m:t>
                    </m:r>
                    <m:r>
                      <a:rPr lang="en-GB" sz="1200" i="1" dirty="0" smtClean="0">
                        <a:latin typeface="Cambria Math" panose="02040503050406030204" pitchFamily="18" charset="0"/>
                        <a:ea typeface="Cambria" panose="02040503050406030204" pitchFamily="18" charset="0"/>
                      </a:rPr>
                      <m:t>, </m:t>
                    </m:r>
                    <m:r>
                      <a:rPr lang="en-GB" sz="1200" i="1" dirty="0" smtClean="0">
                        <a:latin typeface="Cambria Math" panose="02040503050406030204" pitchFamily="18" charset="0"/>
                        <a:ea typeface="Cambria" panose="02040503050406030204" pitchFamily="18" charset="0"/>
                      </a:rPr>
                      <m:t>𝐵</m:t>
                    </m:r>
                    <m:r>
                      <a:rPr lang="en-GB" sz="1200" i="1" dirty="0" smtClean="0">
                        <a:latin typeface="Cambria Math" panose="02040503050406030204" pitchFamily="18" charset="0"/>
                        <a:ea typeface="Cambria" panose="02040503050406030204" pitchFamily="18" charset="0"/>
                      </a:rPr>
                      <m:t>, …. </m:t>
                    </m:r>
                  </m:oMath>
                </a14:m>
                <a:r>
                  <a:rPr lang="en-GB" sz="1200" dirty="0">
                    <a:latin typeface="Cambria" panose="02040503050406030204" pitchFamily="18" charset="0"/>
                    <a:ea typeface="Cambria" panose="02040503050406030204" pitchFamily="18" charset="0"/>
                  </a:rPr>
                  <a:t>The sum </a:t>
                </a:r>
                <a14:m>
                  <m:oMath xmlns:m="http://schemas.openxmlformats.org/officeDocument/2006/math">
                    <m:r>
                      <a:rPr lang="en-GB" sz="1200" i="1" dirty="0" smtClean="0">
                        <a:latin typeface="Cambria Math" panose="02040503050406030204" pitchFamily="18" charset="0"/>
                        <a:ea typeface="Cambria" panose="02040503050406030204" pitchFamily="18" charset="0"/>
                        <a:sym typeface="Symbol" panose="05050102010706020507" pitchFamily="18" charset="2"/>
                      </a:rPr>
                      <m:t> +  + … </m:t>
                    </m:r>
                  </m:oMath>
                </a14:m>
                <a:r>
                  <a:rPr lang="en-GB" sz="1200" dirty="0">
                    <a:latin typeface="Cambria" panose="02040503050406030204" pitchFamily="18" charset="0"/>
                    <a:ea typeface="Cambria" panose="02040503050406030204" pitchFamily="18" charset="0"/>
                    <a:sym typeface="Symbol" panose="05050102010706020507" pitchFamily="18" charset="2"/>
                  </a:rPr>
                  <a:t>is the </a:t>
                </a:r>
                <a:r>
                  <a:rPr lang="en-GB" sz="1200" dirty="0">
                    <a:solidFill>
                      <a:srgbClr val="FF0000"/>
                    </a:solidFill>
                    <a:latin typeface="Cambria" panose="02040503050406030204" pitchFamily="18" charset="0"/>
                    <a:ea typeface="Cambria" panose="02040503050406030204" pitchFamily="18" charset="0"/>
                    <a:sym typeface="Symbol" panose="05050102010706020507" pitchFamily="18" charset="2"/>
                  </a:rPr>
                  <a:t>overall order</a:t>
                </a:r>
                <a:r>
                  <a:rPr lang="en-GB" sz="1200" dirty="0">
                    <a:latin typeface="Cambria" panose="02040503050406030204" pitchFamily="18" charset="0"/>
                    <a:ea typeface="Cambria" panose="02040503050406030204" pitchFamily="18" charset="0"/>
                    <a:sym typeface="Symbol" panose="05050102010706020507" pitchFamily="18" charset="2"/>
                  </a:rPr>
                  <a:t>.</a:t>
                </a:r>
                <a:endParaRPr lang="en-GB" sz="1200" b="1" dirty="0">
                  <a:solidFill>
                    <a:srgbClr val="002060"/>
                  </a:solidFill>
                </a:endParaRPr>
              </a:p>
              <a:p>
                <a:pPr marL="0" indent="0">
                  <a:buNone/>
                </a:pPr>
                <a:endParaRPr lang="en-GB" b="1" dirty="0"/>
              </a:p>
              <a:p>
                <a:pPr marL="0" indent="0">
                  <a:spcBef>
                    <a:spcPts val="1200"/>
                  </a:spcBef>
                  <a:spcAft>
                    <a:spcPts val="1200"/>
                  </a:spcAft>
                  <a:buNone/>
                </a:pPr>
                <a:r>
                  <a:rPr lang="en-GB" dirty="0">
                    <a:sym typeface="Symbol" panose="05050102010706020507" pitchFamily="18" charset="2"/>
                  </a:rPr>
                  <a:t>Examples:</a:t>
                </a:r>
              </a:p>
              <a:p>
                <a:pPr>
                  <a:spcBef>
                    <a:spcPts val="1200"/>
                  </a:spcBef>
                  <a:spcAft>
                    <a:spcPts val="1200"/>
                  </a:spcAft>
                </a:pPr>
                <a:r>
                  <a:rPr lang="en-GB" dirty="0">
                    <a:sym typeface="Symbol" panose="05050102010706020507" pitchFamily="18" charset="2"/>
                  </a:rPr>
                  <a:t>	</a:t>
                </a:r>
                <a:r>
                  <a:rPr lang="pt-BR" dirty="0"/>
                  <a:t>2N</a:t>
                </a:r>
                <a:r>
                  <a:rPr lang="pt-BR" baseline="-25000" dirty="0"/>
                  <a:t>2</a:t>
                </a:r>
                <a:r>
                  <a:rPr lang="pt-BR" dirty="0"/>
                  <a:t>O</a:t>
                </a:r>
                <a:r>
                  <a:rPr lang="pt-BR" baseline="-25000" dirty="0"/>
                  <a:t>5</a:t>
                </a:r>
                <a:r>
                  <a:rPr lang="en-GB" dirty="0"/>
                  <a:t> </a:t>
                </a:r>
                <a:r>
                  <a:rPr lang="en-GB" dirty="0">
                    <a:sym typeface="Symbol" panose="05050102010706020507" pitchFamily="18" charset="2"/>
                  </a:rPr>
                  <a:t> </a:t>
                </a:r>
                <a:r>
                  <a:rPr lang="pt-BR" dirty="0"/>
                  <a:t>4NO</a:t>
                </a:r>
                <a:r>
                  <a:rPr lang="pt-BR" baseline="-25000" dirty="0"/>
                  <a:t>2</a:t>
                </a:r>
                <a:r>
                  <a:rPr lang="pt-BR" dirty="0"/>
                  <a:t> + O</a:t>
                </a:r>
                <a:r>
                  <a:rPr lang="pt-BR" baseline="-25000" dirty="0"/>
                  <a:t>2</a:t>
                </a:r>
                <a:r>
                  <a:rPr lang="pt-BR" dirty="0"/>
                  <a:t>		</a:t>
                </a:r>
                <a14:m>
                  <m:oMath xmlns:m="http://schemas.openxmlformats.org/officeDocument/2006/math">
                    <m:r>
                      <a:rPr lang="pt-BR" i="1" dirty="0" smtClean="0">
                        <a:latin typeface="Cambria Math" panose="02040503050406030204" pitchFamily="18" charset="0"/>
                        <a:ea typeface="Cambria" panose="02040503050406030204" pitchFamily="18" charset="0"/>
                      </a:rPr>
                      <m:t>𝑟</m:t>
                    </m:r>
                    <m:r>
                      <a:rPr lang="pt-BR" i="1" dirty="0" smtClean="0">
                        <a:latin typeface="Cambria Math" panose="02040503050406030204" pitchFamily="18" charset="0"/>
                        <a:ea typeface="Cambria" panose="02040503050406030204" pitchFamily="18" charset="0"/>
                      </a:rPr>
                      <m:t>  = </m:t>
                    </m:r>
                    <m:r>
                      <a:rPr lang="pt-BR" i="1" dirty="0">
                        <a:latin typeface="Cambria Math" panose="02040503050406030204" pitchFamily="18" charset="0"/>
                        <a:ea typeface="Cambria" panose="02040503050406030204" pitchFamily="18" charset="0"/>
                      </a:rPr>
                      <m:t>𝑘</m:t>
                    </m:r>
                    <m:r>
                      <a:rPr lang="pt-BR" i="1" dirty="0">
                        <a:latin typeface="Cambria Math" panose="02040503050406030204" pitchFamily="18" charset="0"/>
                        <a:ea typeface="Cambria" panose="02040503050406030204" pitchFamily="18" charset="0"/>
                      </a:rPr>
                      <m:t>[</m:t>
                    </m:r>
                    <m:r>
                      <m:rPr>
                        <m:nor/>
                      </m:rPr>
                      <a:rPr lang="pt-BR" i="0" dirty="0">
                        <a:latin typeface="Cambria Math" panose="02040503050406030204" pitchFamily="18" charset="0"/>
                        <a:ea typeface="Cambria" panose="02040503050406030204" pitchFamily="18" charset="0"/>
                      </a:rPr>
                      <m:t>N</m:t>
                    </m:r>
                    <m:r>
                      <a:rPr lang="pt-BR" i="1" baseline="-25000" dirty="0">
                        <a:latin typeface="Cambria Math" panose="02040503050406030204" pitchFamily="18" charset="0"/>
                        <a:ea typeface="Cambria" panose="02040503050406030204" pitchFamily="18" charset="0"/>
                      </a:rPr>
                      <m:t>2</m:t>
                    </m:r>
                    <m:r>
                      <m:rPr>
                        <m:nor/>
                      </m:rPr>
                      <a:rPr lang="pt-BR" i="0" dirty="0">
                        <a:latin typeface="Cambria Math" panose="02040503050406030204" pitchFamily="18" charset="0"/>
                        <a:ea typeface="Cambria" panose="02040503050406030204" pitchFamily="18" charset="0"/>
                      </a:rPr>
                      <m:t>O</m:t>
                    </m:r>
                    <m:r>
                      <a:rPr lang="pt-BR" i="1" baseline="-25000" dirty="0">
                        <a:latin typeface="Cambria Math" panose="02040503050406030204" pitchFamily="18" charset="0"/>
                        <a:ea typeface="Cambria" panose="02040503050406030204" pitchFamily="18" charset="0"/>
                      </a:rPr>
                      <m:t>5</m:t>
                    </m:r>
                    <m:r>
                      <a:rPr lang="pt-BR" i="1" dirty="0">
                        <a:latin typeface="Cambria Math" panose="02040503050406030204" pitchFamily="18" charset="0"/>
                        <a:ea typeface="Cambria" panose="02040503050406030204" pitchFamily="18" charset="0"/>
                      </a:rPr>
                      <m:t>]</m:t>
                    </m:r>
                  </m:oMath>
                </a14:m>
                <a:endParaRPr lang="pt-BR" dirty="0">
                  <a:latin typeface="Cambria" panose="02040503050406030204" pitchFamily="18" charset="0"/>
                  <a:ea typeface="Cambria" panose="02040503050406030204" pitchFamily="18" charset="0"/>
                </a:endParaRPr>
              </a:p>
              <a:p>
                <a:pPr>
                  <a:spcBef>
                    <a:spcPts val="1200"/>
                  </a:spcBef>
                  <a:spcAft>
                    <a:spcPts val="1200"/>
                  </a:spcAft>
                </a:pPr>
                <a:r>
                  <a:rPr lang="pt-BR" dirty="0">
                    <a:sym typeface="Symbol" panose="05050102010706020507" pitchFamily="18" charset="2"/>
                  </a:rPr>
                  <a:t>	</a:t>
                </a:r>
                <a:r>
                  <a:rPr lang="pt-BR" dirty="0"/>
                  <a:t>2NO + O</a:t>
                </a:r>
                <a:r>
                  <a:rPr lang="pt-BR" baseline="-25000" dirty="0"/>
                  <a:t>2</a:t>
                </a:r>
                <a:r>
                  <a:rPr lang="pt-BR" dirty="0"/>
                  <a:t> </a:t>
                </a:r>
                <a:r>
                  <a:rPr lang="en-GB" dirty="0">
                    <a:sym typeface="Symbol" panose="05050102010706020507" pitchFamily="18" charset="2"/>
                  </a:rPr>
                  <a:t> </a:t>
                </a:r>
                <a:r>
                  <a:rPr lang="pt-BR" dirty="0">
                    <a:sym typeface="Symbol" panose="05050102010706020507" pitchFamily="18" charset="2"/>
                  </a:rPr>
                  <a:t>2</a:t>
                </a:r>
                <a:r>
                  <a:rPr lang="pt-BR" dirty="0"/>
                  <a:t>NO</a:t>
                </a:r>
                <a:r>
                  <a:rPr lang="pt-BR" baseline="-25000" dirty="0"/>
                  <a:t>2</a:t>
                </a:r>
                <a:r>
                  <a:rPr lang="pt-BR" dirty="0"/>
                  <a:t>  		</a:t>
                </a:r>
                <a14:m>
                  <m:oMath xmlns:m="http://schemas.openxmlformats.org/officeDocument/2006/math">
                    <m:r>
                      <a:rPr lang="pt-BR" i="1" dirty="0" smtClean="0">
                        <a:latin typeface="Cambria Math" panose="02040503050406030204" pitchFamily="18" charset="0"/>
                        <a:ea typeface="Cambria" panose="02040503050406030204" pitchFamily="18" charset="0"/>
                      </a:rPr>
                      <m:t>𝑟</m:t>
                    </m:r>
                    <m:r>
                      <a:rPr lang="pt-BR" i="1" dirty="0">
                        <a:latin typeface="Cambria Math" panose="02040503050406030204" pitchFamily="18" charset="0"/>
                        <a:ea typeface="Cambria" panose="02040503050406030204" pitchFamily="18" charset="0"/>
                      </a:rPr>
                      <m:t>  = </m:t>
                    </m:r>
                    <m:r>
                      <a:rPr lang="pt-BR" i="1" dirty="0" err="1">
                        <a:latin typeface="Cambria Math" panose="02040503050406030204" pitchFamily="18" charset="0"/>
                        <a:ea typeface="Cambria" panose="02040503050406030204" pitchFamily="18" charset="0"/>
                      </a:rPr>
                      <m:t>𝑘</m:t>
                    </m:r>
                    <m:r>
                      <a:rPr lang="pt-BR" i="1" dirty="0">
                        <a:latin typeface="Cambria Math" panose="02040503050406030204" pitchFamily="18" charset="0"/>
                        <a:ea typeface="Cambria" panose="02040503050406030204" pitchFamily="18" charset="0"/>
                      </a:rPr>
                      <m:t>[</m:t>
                    </m:r>
                    <m:r>
                      <m:rPr>
                        <m:nor/>
                      </m:rPr>
                      <a:rPr lang="pt-BR" i="0" dirty="0">
                        <a:latin typeface="Cambria Math" panose="02040503050406030204" pitchFamily="18" charset="0"/>
                        <a:ea typeface="Cambria" panose="02040503050406030204" pitchFamily="18" charset="0"/>
                      </a:rPr>
                      <m:t>NO</m:t>
                    </m:r>
                    <m:r>
                      <a:rPr lang="pt-BR" i="1" baseline="-25000" dirty="0">
                        <a:latin typeface="Cambria Math" panose="02040503050406030204" pitchFamily="18" charset="0"/>
                        <a:ea typeface="Cambria" panose="02040503050406030204" pitchFamily="18" charset="0"/>
                      </a:rPr>
                      <m:t>2</m:t>
                    </m:r>
                    <m:r>
                      <a:rPr lang="pt-BR" i="1" dirty="0">
                        <a:latin typeface="Cambria Math" panose="02040503050406030204" pitchFamily="18" charset="0"/>
                        <a:ea typeface="Cambria" panose="02040503050406030204" pitchFamily="18" charset="0"/>
                      </a:rPr>
                      <m:t>]</m:t>
                    </m:r>
                    <m:r>
                      <a:rPr lang="pt-BR" i="1" baseline="30000" dirty="0">
                        <a:latin typeface="Cambria Math" panose="02040503050406030204" pitchFamily="18" charset="0"/>
                        <a:ea typeface="Cambria" panose="02040503050406030204" pitchFamily="18" charset="0"/>
                      </a:rPr>
                      <m:t>2</m:t>
                    </m:r>
                    <m:r>
                      <a:rPr lang="pt-BR" i="1" dirty="0">
                        <a:latin typeface="Cambria Math" panose="02040503050406030204" pitchFamily="18" charset="0"/>
                        <a:ea typeface="Cambria" panose="02040503050406030204" pitchFamily="18" charset="0"/>
                      </a:rPr>
                      <m:t>[</m:t>
                    </m:r>
                    <m:r>
                      <m:rPr>
                        <m:nor/>
                      </m:rPr>
                      <a:rPr lang="pt-BR" i="0" dirty="0">
                        <a:latin typeface="Cambria Math" panose="02040503050406030204" pitchFamily="18" charset="0"/>
                        <a:ea typeface="Cambria" panose="02040503050406030204" pitchFamily="18" charset="0"/>
                      </a:rPr>
                      <m:t>O</m:t>
                    </m:r>
                    <m:r>
                      <a:rPr lang="pt-BR" i="1" baseline="-25000" dirty="0">
                        <a:latin typeface="Cambria Math" panose="02040503050406030204" pitchFamily="18" charset="0"/>
                        <a:ea typeface="Cambria" panose="02040503050406030204" pitchFamily="18" charset="0"/>
                      </a:rPr>
                      <m:t>2</m:t>
                    </m:r>
                    <m:r>
                      <a:rPr lang="pt-BR" i="1" dirty="0">
                        <a:latin typeface="Cambria Math" panose="02040503050406030204" pitchFamily="18" charset="0"/>
                        <a:ea typeface="Cambria" panose="02040503050406030204" pitchFamily="18" charset="0"/>
                      </a:rPr>
                      <m:t>] </m:t>
                    </m:r>
                  </m:oMath>
                </a14:m>
                <a:endParaRPr lang="pt-BR" dirty="0">
                  <a:latin typeface="Cambria" panose="02040503050406030204" pitchFamily="18" charset="0"/>
                  <a:ea typeface="Cambria" panose="02040503050406030204" pitchFamily="18" charset="0"/>
                </a:endParaRPr>
              </a:p>
              <a:p>
                <a:pPr>
                  <a:spcBef>
                    <a:spcPts val="1200"/>
                  </a:spcBef>
                  <a:spcAft>
                    <a:spcPts val="1200"/>
                  </a:spcAft>
                </a:pPr>
                <a:r>
                  <a:rPr lang="pt-BR" dirty="0">
                    <a:sym typeface="Symbol" panose="05050102010706020507" pitchFamily="18" charset="2"/>
                  </a:rPr>
                  <a:t>	</a:t>
                </a:r>
                <a:r>
                  <a:rPr lang="pt-BR" dirty="0"/>
                  <a:t>H</a:t>
                </a:r>
                <a:r>
                  <a:rPr lang="pt-BR" baseline="-25000" dirty="0"/>
                  <a:t>2</a:t>
                </a:r>
                <a:r>
                  <a:rPr lang="pt-BR" dirty="0"/>
                  <a:t> + Br</a:t>
                </a:r>
                <a:r>
                  <a:rPr lang="pt-BR" baseline="-25000" dirty="0"/>
                  <a:t>2</a:t>
                </a:r>
                <a:r>
                  <a:rPr lang="pt-BR" dirty="0"/>
                  <a:t> </a:t>
                </a:r>
                <a:r>
                  <a:rPr lang="en-GB" dirty="0">
                    <a:sym typeface="Symbol" panose="05050102010706020507" pitchFamily="18" charset="2"/>
                  </a:rPr>
                  <a:t> </a:t>
                </a:r>
                <a:r>
                  <a:rPr lang="pt-BR" dirty="0">
                    <a:sym typeface="Symbol" panose="05050102010706020507" pitchFamily="18" charset="2"/>
                  </a:rPr>
                  <a:t>2HBr</a:t>
                </a:r>
                <a:r>
                  <a:rPr lang="pt-BR" dirty="0"/>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𝑘</m:t>
                        </m:r>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m:rPr>
                                    <m:sty m:val="p"/>
                                  </m:rPr>
                                  <a:rPr lang="es-ES">
                                    <a:latin typeface="Cambria Math" panose="02040503050406030204" pitchFamily="18" charset="0"/>
                                    <a:sym typeface="Symbol" panose="05050102010706020507" pitchFamily="18" charset="2"/>
                                  </a:rPr>
                                  <m:t>H</m:t>
                                </m:r>
                              </m:e>
                              <m:sub>
                                <m:r>
                                  <a:rPr lang="es-ES" i="1">
                                    <a:latin typeface="Cambria Math" panose="02040503050406030204" pitchFamily="18" charset="0"/>
                                    <a:sym typeface="Symbol" panose="05050102010706020507" pitchFamily="18" charset="2"/>
                                  </a:rPr>
                                  <m:t>2</m:t>
                                </m:r>
                              </m:sub>
                            </m:sSub>
                          </m:e>
                        </m:d>
                        <m:sSup>
                          <m:sSupPr>
                            <m:ctrlPr>
                              <a:rPr lang="es-ES" i="1">
                                <a:latin typeface="Cambria Math" panose="02040503050406030204" pitchFamily="18" charset="0"/>
                                <a:sym typeface="Symbol" panose="05050102010706020507" pitchFamily="18" charset="2"/>
                              </a:rPr>
                            </m:ctrlPr>
                          </m:sSupPr>
                          <m:e>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m:rPr>
                                        <m:sty m:val="p"/>
                                      </m:rPr>
                                      <a:rPr lang="es-ES">
                                        <a:latin typeface="Cambria Math" panose="02040503050406030204" pitchFamily="18" charset="0"/>
                                        <a:sym typeface="Symbol" panose="05050102010706020507" pitchFamily="18" charset="2"/>
                                      </a:rPr>
                                      <m:t>Br</m:t>
                                    </m:r>
                                  </m:e>
                                  <m:sub>
                                    <m:r>
                                      <a:rPr lang="es-ES" i="1">
                                        <a:latin typeface="Cambria Math" panose="02040503050406030204" pitchFamily="18" charset="0"/>
                                        <a:sym typeface="Symbol" panose="05050102010706020507" pitchFamily="18" charset="2"/>
                                      </a:rPr>
                                      <m:t>2</m:t>
                                    </m:r>
                                  </m:sub>
                                </m:sSub>
                              </m:e>
                            </m:d>
                          </m:e>
                          <m:sup>
                            <m:r>
                              <a:rPr lang="es-ES" i="1">
                                <a:latin typeface="Cambria Math" panose="02040503050406030204" pitchFamily="18" charset="0"/>
                                <a:sym typeface="Symbol" panose="05050102010706020507" pitchFamily="18" charset="2"/>
                              </a:rPr>
                              <m:t>1/2</m:t>
                            </m:r>
                          </m:sup>
                        </m:sSup>
                      </m:num>
                      <m:den>
                        <m:r>
                          <a:rPr lang="es-ES" i="1">
                            <a:latin typeface="Cambria Math" panose="02040503050406030204" pitchFamily="18" charset="0"/>
                            <a:sym typeface="Symbol" panose="05050102010706020507" pitchFamily="18" charset="2"/>
                          </a:rPr>
                          <m:t>1+</m:t>
                        </m:r>
                        <m:r>
                          <a:rPr lang="es-ES" i="1">
                            <a:latin typeface="Cambria Math" panose="02040503050406030204" pitchFamily="18" charset="0"/>
                            <a:sym typeface="Symbol" panose="05050102010706020507" pitchFamily="18" charset="2"/>
                          </a:rPr>
                          <m:t>𝑗</m:t>
                        </m:r>
                        <m:d>
                          <m:dPr>
                            <m:begChr m:val="["/>
                            <m:endChr m:val="]"/>
                            <m:ctrlPr>
                              <a:rPr lang="es-ES" i="1">
                                <a:latin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sym typeface="Symbol" panose="05050102010706020507" pitchFamily="18" charset="2"/>
                              </a:rPr>
                              <m:t>HBr</m:t>
                            </m:r>
                          </m:e>
                        </m:d>
                        <m:r>
                          <a:rPr lang="es-ES" i="1">
                            <a:latin typeface="Cambria Math" panose="02040503050406030204" pitchFamily="18" charset="0"/>
                            <a:sym typeface="Symbol" panose="05050102010706020507" pitchFamily="18" charset="2"/>
                          </a:rPr>
                          <m:t>/</m:t>
                        </m:r>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m:rPr>
                                    <m:sty m:val="p"/>
                                  </m:rPr>
                                  <a:rPr lang="es-ES">
                                    <a:latin typeface="Cambria Math" panose="02040503050406030204" pitchFamily="18" charset="0"/>
                                    <a:sym typeface="Symbol" panose="05050102010706020507" pitchFamily="18" charset="2"/>
                                  </a:rPr>
                                  <m:t>Br</m:t>
                                </m:r>
                              </m:e>
                              <m:sub>
                                <m:r>
                                  <a:rPr lang="es-ES" i="1">
                                    <a:latin typeface="Cambria Math" panose="02040503050406030204" pitchFamily="18" charset="0"/>
                                    <a:sym typeface="Symbol" panose="05050102010706020507" pitchFamily="18" charset="2"/>
                                  </a:rPr>
                                  <m:t>2</m:t>
                                </m:r>
                              </m:sub>
                            </m:sSub>
                          </m:e>
                        </m:d>
                      </m:den>
                    </m:f>
                  </m:oMath>
                </a14:m>
                <a:endParaRPr lang="en-GB" dirty="0">
                  <a:sym typeface="Symbol" panose="05050102010706020507" pitchFamily="18" charset="2"/>
                </a:endParaRPr>
              </a:p>
              <a:p>
                <a:endParaRPr lang="es-ES" dirty="0"/>
              </a:p>
              <a:p>
                <a:pPr marL="0" indent="0">
                  <a:buNone/>
                </a:pPr>
                <a:r>
                  <a:rPr lang="es-ES" sz="1300" dirty="0"/>
                  <a:t>In general, </a:t>
                </a:r>
                <a:r>
                  <a:rPr lang="en-US" sz="1300" dirty="0"/>
                  <a:t>rate</a:t>
                </a:r>
                <a:r>
                  <a:rPr lang="es-ES" sz="1300" dirty="0"/>
                  <a:t> </a:t>
                </a:r>
                <a:r>
                  <a:rPr lang="en-US" sz="1300" dirty="0"/>
                  <a:t>laws cannot be deduced from the reaction stoichiometry; they must be determined experimentally (</a:t>
                </a:r>
                <a:r>
                  <a:rPr lang="en-US" sz="1300" dirty="0">
                    <a:solidFill>
                      <a:srgbClr val="FF0000"/>
                    </a:solidFill>
                  </a:rPr>
                  <a:t>or predicted by simulations</a:t>
                </a:r>
                <a:r>
                  <a:rPr lang="en-US" sz="1300" dirty="0"/>
                  <a:t>)</a:t>
                </a:r>
                <a:r>
                  <a:rPr lang="es-ES" sz="1300" dirty="0"/>
                  <a:t>.</a:t>
                </a:r>
                <a:endParaRPr lang="en-GB" sz="1300" dirty="0"/>
              </a:p>
              <a:p>
                <a:pPr marL="0" indent="0">
                  <a:spcBef>
                    <a:spcPts val="600"/>
                  </a:spcBef>
                  <a:spcAft>
                    <a:spcPts val="600"/>
                  </a:spcAft>
                  <a:buNone/>
                </a:pPr>
                <a:endParaRPr lang="en-GB" dirty="0"/>
              </a:p>
              <a:p>
                <a:pPr marL="0" indent="0">
                  <a:spcBef>
                    <a:spcPts val="600"/>
                  </a:spcBef>
                  <a:spcAft>
                    <a:spcPts val="600"/>
                  </a:spcAft>
                  <a:buNone/>
                </a:pPr>
                <a:endParaRPr lang="en-GB" dirty="0"/>
              </a:p>
              <a:p>
                <a:pPr marL="0" indent="0">
                  <a:spcBef>
                    <a:spcPts val="600"/>
                  </a:spcBef>
                  <a:spcAft>
                    <a:spcPts val="600"/>
                  </a:spcAft>
                  <a:buNone/>
                </a:pPr>
                <a:endParaRPr lang="en-GB" dirty="0"/>
              </a:p>
              <a:p>
                <a:pPr marL="0" indent="0">
                  <a:buNone/>
                </a:pPr>
                <a:endParaRPr lang="en-GB" sz="1200" dirty="0">
                  <a:sym typeface="Symbol" panose="05050102010706020507" pitchFamily="18" charset="2"/>
                </a:endParaRPr>
              </a:p>
            </p:txBody>
          </p:sp>
        </mc:Choice>
        <mc:Fallback>
          <p:sp>
            <p:nvSpPr>
              <p:cNvPr id="3" name="Marcador de contenido 2">
                <a:extLst>
                  <a:ext uri="{FF2B5EF4-FFF2-40B4-BE49-F238E27FC236}">
                    <a16:creationId xmlns:a16="http://schemas.microsoft.com/office/drawing/2014/main" id="{4AA015E9-A5EB-413E-AD44-FFD6BF8BA4EA}"/>
                  </a:ext>
                </a:extLst>
              </p:cNvPr>
              <p:cNvSpPr>
                <a:spLocks noGrp="1" noRot="1" noChangeAspect="1" noMove="1" noResize="1" noEditPoints="1" noAdjustHandles="1" noChangeArrowheads="1" noChangeShapeType="1" noTextEdit="1"/>
              </p:cNvSpPr>
              <p:nvPr>
                <p:ph sz="half" idx="1"/>
              </p:nvPr>
            </p:nvSpPr>
            <p:spPr>
              <a:xfrm>
                <a:off x="827700" y="990600"/>
                <a:ext cx="6792300" cy="5334000"/>
              </a:xfrm>
              <a:blipFill>
                <a:blip r:embed="rId3"/>
                <a:stretch>
                  <a:fillRect l="-628" t="-800" b="-686"/>
                </a:stretch>
              </a:blipFill>
            </p:spPr>
            <p:txBody>
              <a:bodyPr/>
              <a:lstStyle/>
              <a:p>
                <a:r>
                  <a:rPr lang="es-ES">
                    <a:noFill/>
                  </a:rPr>
                  <a:t> </a:t>
                </a:r>
              </a:p>
            </p:txBody>
          </p:sp>
        </mc:Fallback>
      </mc:AlternateContent>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5</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7D03AA7C-3AAC-44B7-99FD-FD7764F38642}" type="datetime1">
              <a:rPr lang="en-US" smtClean="0"/>
              <a:t>4/6/2022</a:t>
            </a:fld>
            <a:endParaRPr lang="es-ES"/>
          </a:p>
        </p:txBody>
      </p:sp>
    </p:spTree>
    <p:extLst>
      <p:ext uri="{BB962C8B-B14F-4D97-AF65-F5344CB8AC3E}">
        <p14:creationId xmlns:p14="http://schemas.microsoft.com/office/powerpoint/2010/main" val="220959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Basic concepts of chemical kinetics III</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27700" y="990600"/>
                <a:ext cx="6792300" cy="5334000"/>
              </a:xfrm>
            </p:spPr>
            <p:txBody>
              <a:bodyPr>
                <a:normAutofit fontScale="85000" lnSpcReduction="10000"/>
              </a:bodyPr>
              <a:lstStyle/>
              <a:p>
                <a:pPr marL="0" indent="0">
                  <a:spcBef>
                    <a:spcPts val="1200"/>
                  </a:spcBef>
                  <a:spcAft>
                    <a:spcPts val="1200"/>
                  </a:spcAft>
                  <a:buNone/>
                </a:pPr>
                <a:r>
                  <a:rPr lang="en-GB" b="1" dirty="0"/>
                  <a:t>Reaction Mechanisms</a:t>
                </a:r>
              </a:p>
              <a:p>
                <a:pPr marL="0" indent="0">
                  <a:spcBef>
                    <a:spcPts val="1200"/>
                  </a:spcBef>
                  <a:spcAft>
                    <a:spcPts val="1200"/>
                  </a:spcAft>
                  <a:buNone/>
                </a:pPr>
                <a:r>
                  <a:rPr lang="en-GB" dirty="0"/>
                  <a:t>Collection of coupled steps involving chemical transformations of molecular species. The different steps are called </a:t>
                </a:r>
                <a:r>
                  <a:rPr lang="en-GB" dirty="0">
                    <a:solidFill>
                      <a:srgbClr val="FF0000"/>
                    </a:solidFill>
                  </a:rPr>
                  <a:t>elementary reactions</a:t>
                </a:r>
                <a:r>
                  <a:rPr lang="en-GB" dirty="0"/>
                  <a:t>.</a:t>
                </a:r>
                <a:endParaRPr lang="en-GB" b="1" dirty="0"/>
              </a:p>
              <a:p>
                <a:pPr marL="0" indent="0">
                  <a:spcBef>
                    <a:spcPts val="1200"/>
                  </a:spcBef>
                  <a:spcAft>
                    <a:spcPts val="1200"/>
                  </a:spcAft>
                  <a:buNone/>
                </a:pPr>
                <a:r>
                  <a:rPr lang="en-US" dirty="0"/>
                  <a:t>A </a:t>
                </a:r>
                <a:r>
                  <a:rPr lang="en-US" dirty="0">
                    <a:solidFill>
                      <a:srgbClr val="FF0000"/>
                    </a:solidFill>
                  </a:rPr>
                  <a:t>complex</a:t>
                </a:r>
                <a:r>
                  <a:rPr lang="en-US" b="1" dirty="0"/>
                  <a:t> </a:t>
                </a:r>
                <a:r>
                  <a:rPr lang="en-US" dirty="0"/>
                  <a:t>(or </a:t>
                </a:r>
                <a:r>
                  <a:rPr lang="en-US" dirty="0">
                    <a:solidFill>
                      <a:srgbClr val="FF0000"/>
                    </a:solidFill>
                  </a:rPr>
                  <a:t>composite</a:t>
                </a:r>
                <a:r>
                  <a:rPr lang="en-US" dirty="0"/>
                  <a:t>)</a:t>
                </a:r>
                <a:r>
                  <a:rPr lang="en-US" dirty="0">
                    <a:solidFill>
                      <a:srgbClr val="FF0000"/>
                    </a:solidFill>
                  </a:rPr>
                  <a:t> reaction </a:t>
                </a:r>
                <a:r>
                  <a:rPr lang="en-US" dirty="0"/>
                  <a:t>is formed by two or more elementary steps. Most chemical reactions are complex.</a:t>
                </a:r>
                <a:endParaRPr lang="en-GB" dirty="0">
                  <a:sym typeface="Symbol" panose="05050102010706020507" pitchFamily="18" charset="2"/>
                </a:endParaRPr>
              </a:p>
              <a:p>
                <a:pPr marL="0" indent="0">
                  <a:spcBef>
                    <a:spcPts val="1200"/>
                  </a:spcBef>
                  <a:spcAft>
                    <a:spcPts val="1200"/>
                  </a:spcAft>
                  <a:buNone/>
                </a:pPr>
                <a:r>
                  <a:rPr lang="en-GB" sz="1400" dirty="0">
                    <a:sym typeface="Symbol" panose="05050102010706020507" pitchFamily="18" charset="2"/>
                  </a:rPr>
                  <a:t>Example: </a:t>
                </a:r>
                <a:r>
                  <a:rPr lang="pt-BR" sz="1400" dirty="0"/>
                  <a:t> 2N</a:t>
                </a:r>
                <a:r>
                  <a:rPr lang="pt-BR" sz="1400" baseline="-25000" dirty="0"/>
                  <a:t>2</a:t>
                </a:r>
                <a:r>
                  <a:rPr lang="pt-BR" sz="1400" dirty="0"/>
                  <a:t>O</a:t>
                </a:r>
                <a:r>
                  <a:rPr lang="pt-BR" sz="1400" baseline="-25000" dirty="0"/>
                  <a:t>5</a:t>
                </a:r>
                <a:r>
                  <a:rPr lang="en-GB" sz="1400" dirty="0"/>
                  <a:t>(g) </a:t>
                </a:r>
                <a:r>
                  <a:rPr lang="en-GB" sz="1400" dirty="0">
                    <a:sym typeface="Symbol" panose="05050102010706020507" pitchFamily="18" charset="2"/>
                  </a:rPr>
                  <a:t> </a:t>
                </a:r>
                <a:r>
                  <a:rPr lang="pt-BR" sz="1400" dirty="0"/>
                  <a:t>4NO</a:t>
                </a:r>
                <a:r>
                  <a:rPr lang="pt-BR" sz="1400" baseline="-25000" dirty="0"/>
                  <a:t>2</a:t>
                </a:r>
                <a:r>
                  <a:rPr lang="pt-BR" sz="1400" dirty="0"/>
                  <a:t>(g) + O</a:t>
                </a:r>
                <a:r>
                  <a:rPr lang="pt-BR" sz="1400" baseline="-25000" dirty="0"/>
                  <a:t>2</a:t>
                </a:r>
                <a:r>
                  <a:rPr lang="pt-BR" sz="1400" dirty="0"/>
                  <a:t>(g)	        </a:t>
                </a:r>
                <a14:m>
                  <m:oMath xmlns:m="http://schemas.openxmlformats.org/officeDocument/2006/math">
                    <m:r>
                      <a:rPr lang="pt-BR" sz="1400" i="1" dirty="0" smtClean="0">
                        <a:latin typeface="Cambria Math" panose="02040503050406030204" pitchFamily="18" charset="0"/>
                        <a:ea typeface="Cambria" panose="02040503050406030204" pitchFamily="18" charset="0"/>
                      </a:rPr>
                      <m:t>𝑟</m:t>
                    </m:r>
                    <m:r>
                      <a:rPr lang="pt-BR" sz="1400" i="1" dirty="0" smtClean="0">
                        <a:latin typeface="Cambria Math" panose="02040503050406030204" pitchFamily="18" charset="0"/>
                        <a:ea typeface="Cambria" panose="02040503050406030204" pitchFamily="18" charset="0"/>
                      </a:rPr>
                      <m:t>  = </m:t>
                    </m:r>
                    <m:r>
                      <a:rPr lang="pt-BR" sz="1400" i="1" dirty="0" smtClean="0">
                        <a:latin typeface="Cambria Math" panose="02040503050406030204" pitchFamily="18" charset="0"/>
                        <a:ea typeface="Cambria" panose="02040503050406030204" pitchFamily="18" charset="0"/>
                      </a:rPr>
                      <m:t>𝑘</m:t>
                    </m:r>
                    <m:r>
                      <a:rPr lang="pt-BR" sz="1400" i="1" dirty="0" smtClean="0">
                        <a:latin typeface="Cambria Math" panose="02040503050406030204" pitchFamily="18" charset="0"/>
                        <a:ea typeface="Cambria" panose="02040503050406030204" pitchFamily="18" charset="0"/>
                      </a:rPr>
                      <m:t>[</m:t>
                    </m:r>
                    <m:r>
                      <m:rPr>
                        <m:nor/>
                      </m:rPr>
                      <a:rPr lang="pt-BR" sz="1400" i="0" dirty="0" smtClean="0">
                        <a:latin typeface="Cambria Math" panose="02040503050406030204" pitchFamily="18" charset="0"/>
                        <a:ea typeface="Cambria" panose="02040503050406030204" pitchFamily="18" charset="0"/>
                      </a:rPr>
                      <m:t>N</m:t>
                    </m:r>
                    <m:r>
                      <a:rPr lang="pt-BR" sz="1400" i="1" baseline="-25000" dirty="0" smtClean="0">
                        <a:latin typeface="Cambria Math" panose="02040503050406030204" pitchFamily="18" charset="0"/>
                        <a:ea typeface="Cambria" panose="02040503050406030204" pitchFamily="18" charset="0"/>
                      </a:rPr>
                      <m:t>2</m:t>
                    </m:r>
                    <m:r>
                      <m:rPr>
                        <m:nor/>
                      </m:rPr>
                      <a:rPr lang="pt-BR" sz="1400" i="0" dirty="0" smtClean="0">
                        <a:latin typeface="Cambria Math" panose="02040503050406030204" pitchFamily="18" charset="0"/>
                        <a:ea typeface="Cambria" panose="02040503050406030204" pitchFamily="18" charset="0"/>
                      </a:rPr>
                      <m:t>O</m:t>
                    </m:r>
                    <m:r>
                      <a:rPr lang="pt-BR" sz="1400" i="1" baseline="-25000" dirty="0" smtClean="0">
                        <a:latin typeface="Cambria Math" panose="02040503050406030204" pitchFamily="18" charset="0"/>
                        <a:ea typeface="Cambria" panose="02040503050406030204" pitchFamily="18" charset="0"/>
                      </a:rPr>
                      <m:t>5</m:t>
                    </m:r>
                    <m:r>
                      <a:rPr lang="pt-BR" sz="1400" i="1" dirty="0" smtClean="0">
                        <a:latin typeface="Cambria Math" panose="02040503050406030204" pitchFamily="18" charset="0"/>
                        <a:ea typeface="Cambria" panose="02040503050406030204" pitchFamily="18" charset="0"/>
                      </a:rPr>
                      <m:t>]</m:t>
                    </m:r>
                  </m:oMath>
                </a14:m>
                <a:endParaRPr lang="en-GB" sz="1400" dirty="0">
                  <a:sym typeface="Symbol" panose="05050102010706020507" pitchFamily="18" charset="2"/>
                </a:endParaRPr>
              </a:p>
              <a:p>
                <a:pPr marL="342900" indent="-342900">
                  <a:buClrTx/>
                  <a:buFont typeface="+mj-lt"/>
                  <a:buAutoNum type="arabicPeriod"/>
                </a:pPr>
                <a14:m>
                  <m:oMath xmlns:m="http://schemas.openxmlformats.org/officeDocument/2006/math">
                    <m:r>
                      <m:rPr>
                        <m:nor/>
                      </m:rPr>
                      <a:rPr lang="pt-BR" sz="1400" i="0" dirty="0" smtClean="0">
                        <a:latin typeface="Cambria Math" panose="02040503050406030204" pitchFamily="18" charset="0"/>
                      </a:rPr>
                      <m:t>N</m:t>
                    </m:r>
                    <m:r>
                      <a:rPr lang="pt-BR" sz="1400" i="1" baseline="-25000" dirty="0" smtClean="0">
                        <a:latin typeface="Cambria Math" panose="02040503050406030204" pitchFamily="18" charset="0"/>
                      </a:rPr>
                      <m:t>2</m:t>
                    </m:r>
                    <m:r>
                      <m:rPr>
                        <m:nor/>
                      </m:rPr>
                      <a:rPr lang="pt-BR" sz="1400" i="0" dirty="0" smtClean="0">
                        <a:latin typeface="Cambria Math" panose="02040503050406030204" pitchFamily="18" charset="0"/>
                      </a:rPr>
                      <m:t>O</m:t>
                    </m:r>
                    <m:r>
                      <a:rPr lang="pt-BR" sz="1400" i="1" baseline="-25000" dirty="0" smtClean="0">
                        <a:latin typeface="Cambria Math" panose="02040503050406030204" pitchFamily="18" charset="0"/>
                      </a:rPr>
                      <m:t>5</m:t>
                    </m:r>
                    <m:r>
                      <a:rPr lang="en-GB" sz="1400" i="1" dirty="0" smtClean="0">
                        <a:latin typeface="Cambria Math" panose="02040503050406030204" pitchFamily="18" charset="0"/>
                      </a:rPr>
                      <m:t> </m:t>
                    </m:r>
                    <m:r>
                      <a:rPr lang="en-GB" sz="1400" i="1" dirty="0" smtClean="0">
                        <a:latin typeface="Cambria Math" panose="02040503050406030204" pitchFamily="18" charset="0"/>
                        <a:ea typeface="Cambria Math" panose="02040503050406030204" pitchFamily="18" charset="0"/>
                        <a:sym typeface="Symbol" panose="05050102010706020507" pitchFamily="18" charset="2"/>
                      </a:rPr>
                      <m:t>⇌</m:t>
                    </m:r>
                    <m:r>
                      <a:rPr lang="en-GB" sz="1400" i="1" dirty="0" smtClean="0">
                        <a:latin typeface="Cambria Math" panose="02040503050406030204" pitchFamily="18" charset="0"/>
                        <a:sym typeface="Symbol" panose="05050102010706020507" pitchFamily="18" charset="2"/>
                      </a:rPr>
                      <m:t>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2</m:t>
                    </m:r>
                    <m:r>
                      <a:rPr lang="pt-BR" sz="1400" i="1" dirty="0" smtClean="0">
                        <a:latin typeface="Cambria Math" panose="02040503050406030204" pitchFamily="18" charset="0"/>
                      </a:rPr>
                      <m:t> +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3</m:t>
                    </m:r>
                    <m:r>
                      <a:rPr lang="pt-BR" sz="1400" i="1" dirty="0" smtClean="0">
                        <a:latin typeface="Cambria Math" panose="02040503050406030204" pitchFamily="18" charset="0"/>
                      </a:rPr>
                      <m:t> </m:t>
                    </m:r>
                  </m:oMath>
                </a14:m>
                <a:r>
                  <a:rPr lang="pt-BR" sz="1400" dirty="0"/>
                  <a:t>		</a:t>
                </a:r>
              </a:p>
              <a:p>
                <a:pPr marL="342900" indent="-342900">
                  <a:buClrTx/>
                  <a:buFont typeface="+mj-lt"/>
                  <a:buAutoNum type="arabicPeriod"/>
                </a:pPr>
                <a14:m>
                  <m:oMath xmlns:m="http://schemas.openxmlformats.org/officeDocument/2006/math">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2</m:t>
                    </m:r>
                    <m:r>
                      <a:rPr lang="pt-BR" sz="1400" i="1" dirty="0" smtClean="0">
                        <a:latin typeface="Cambria Math" panose="02040503050406030204" pitchFamily="18" charset="0"/>
                      </a:rPr>
                      <m:t> +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3</m:t>
                    </m:r>
                    <m:r>
                      <a:rPr lang="pt-BR" sz="1400" i="1" dirty="0" smtClean="0">
                        <a:latin typeface="Cambria Math" panose="02040503050406030204" pitchFamily="18" charset="0"/>
                      </a:rPr>
                      <m:t> </m:t>
                    </m:r>
                    <m:r>
                      <a:rPr lang="en-GB" sz="1400" i="1" dirty="0" smtClean="0">
                        <a:latin typeface="Cambria Math" panose="02040503050406030204" pitchFamily="18" charset="0"/>
                        <a:sym typeface="Symbol" panose="05050102010706020507" pitchFamily="18" charset="2"/>
                      </a:rPr>
                      <m:t> </m:t>
                    </m:r>
                    <m:r>
                      <m:rPr>
                        <m:nor/>
                      </m:rPr>
                      <a:rPr lang="pt-BR" sz="1400" i="0" dirty="0" smtClean="0">
                        <a:latin typeface="Cambria Math" panose="02040503050406030204" pitchFamily="18" charset="0"/>
                        <a:sym typeface="Symbol" panose="05050102010706020507" pitchFamily="18" charset="2"/>
                      </a:rPr>
                      <m:t>NO</m:t>
                    </m:r>
                    <m:r>
                      <a:rPr lang="pt-BR" sz="1400" i="1" dirty="0" smtClean="0">
                        <a:latin typeface="Cambria Math" panose="02040503050406030204" pitchFamily="18" charset="0"/>
                        <a:sym typeface="Symbol" panose="05050102010706020507" pitchFamily="18" charset="2"/>
                      </a:rPr>
                      <m:t> + </m:t>
                    </m:r>
                    <m:r>
                      <m:rPr>
                        <m:nor/>
                      </m:rPr>
                      <a:rPr lang="pt-BR" sz="1400" i="0" dirty="0" smtClean="0">
                        <a:latin typeface="Cambria Math" panose="02040503050406030204" pitchFamily="18" charset="0"/>
                      </a:rPr>
                      <m:t>O</m:t>
                    </m:r>
                    <m:r>
                      <a:rPr lang="pt-BR" sz="1400" i="1" baseline="-25000" dirty="0" smtClean="0">
                        <a:latin typeface="Cambria Math" panose="02040503050406030204" pitchFamily="18" charset="0"/>
                      </a:rPr>
                      <m:t>2</m:t>
                    </m:r>
                    <m:r>
                      <a:rPr lang="pt-BR" sz="1400" i="1" dirty="0" smtClean="0">
                        <a:latin typeface="Cambria Math" panose="02040503050406030204" pitchFamily="18" charset="0"/>
                      </a:rPr>
                      <m:t> </m:t>
                    </m:r>
                    <m:r>
                      <a:rPr lang="pt-BR" sz="1400" i="1" dirty="0" smtClean="0">
                        <a:latin typeface="Cambria Math" panose="02040503050406030204" pitchFamily="18" charset="0"/>
                        <a:sym typeface="Symbol" panose="05050102010706020507" pitchFamily="18" charset="2"/>
                      </a:rPr>
                      <m:t>+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2</m:t>
                    </m:r>
                    <m:r>
                      <a:rPr lang="pt-BR" sz="1400" i="1" dirty="0" smtClean="0">
                        <a:latin typeface="Cambria Math" panose="02040503050406030204" pitchFamily="18" charset="0"/>
                      </a:rPr>
                      <m:t>  </m:t>
                    </m:r>
                  </m:oMath>
                </a14:m>
                <a:r>
                  <a:rPr lang="pt-BR" sz="1400" dirty="0"/>
                  <a:t>		</a:t>
                </a:r>
                <a:endParaRPr lang="pt-BR" sz="1400" dirty="0">
                  <a:latin typeface="Cambria" panose="02040503050406030204" pitchFamily="18" charset="0"/>
                  <a:ea typeface="Cambria" panose="02040503050406030204" pitchFamily="18" charset="0"/>
                </a:endParaRPr>
              </a:p>
              <a:p>
                <a:pPr marL="342900" indent="-342900">
                  <a:spcAft>
                    <a:spcPts val="600"/>
                  </a:spcAft>
                  <a:buClrTx/>
                  <a:buFont typeface="+mj-lt"/>
                  <a:buAutoNum type="arabicPeriod"/>
                </a:pPr>
                <a14:m>
                  <m:oMath xmlns:m="http://schemas.openxmlformats.org/officeDocument/2006/math">
                    <m:r>
                      <m:rPr>
                        <m:nor/>
                      </m:rPr>
                      <a:rPr lang="pt-BR" sz="1400" i="0" dirty="0" smtClean="0">
                        <a:latin typeface="Cambria Math" panose="02040503050406030204" pitchFamily="18" charset="0"/>
                      </a:rPr>
                      <m:t>NO</m:t>
                    </m:r>
                    <m:r>
                      <a:rPr lang="pt-BR" sz="1400" i="1" dirty="0" smtClean="0">
                        <a:latin typeface="Cambria Math" panose="02040503050406030204" pitchFamily="18" charset="0"/>
                      </a:rPr>
                      <m:t> + </m:t>
                    </m:r>
                    <m:r>
                      <m:rPr>
                        <m:nor/>
                      </m:rPr>
                      <a:rPr lang="pt-BR" sz="1400" i="0" dirty="0" smtClean="0">
                        <a:latin typeface="Cambria Math" panose="02040503050406030204" pitchFamily="18" charset="0"/>
                      </a:rPr>
                      <m:t>N</m:t>
                    </m:r>
                    <m:r>
                      <a:rPr lang="pt-BR" sz="1400" i="1" baseline="-25000" dirty="0" smtClean="0">
                        <a:latin typeface="Cambria Math" panose="02040503050406030204" pitchFamily="18" charset="0"/>
                      </a:rPr>
                      <m:t>2</m:t>
                    </m:r>
                    <m:r>
                      <m:rPr>
                        <m:nor/>
                      </m:rPr>
                      <a:rPr lang="pt-BR" sz="1400" i="0" dirty="0" smtClean="0">
                        <a:latin typeface="Cambria Math" panose="02040503050406030204" pitchFamily="18" charset="0"/>
                      </a:rPr>
                      <m:t>O</m:t>
                    </m:r>
                    <m:r>
                      <a:rPr lang="pt-BR" sz="1400" i="1" baseline="-25000" dirty="0" smtClean="0">
                        <a:latin typeface="Cambria Math" panose="02040503050406030204" pitchFamily="18" charset="0"/>
                      </a:rPr>
                      <m:t>5</m:t>
                    </m:r>
                    <m:r>
                      <a:rPr lang="en-GB" sz="1400" i="1" dirty="0" smtClean="0">
                        <a:latin typeface="Cambria Math" panose="02040503050406030204" pitchFamily="18" charset="0"/>
                      </a:rPr>
                      <m:t> </m:t>
                    </m:r>
                    <m:r>
                      <a:rPr lang="en-GB" sz="1400" i="1" dirty="0" smtClean="0">
                        <a:latin typeface="Cambria Math" panose="02040503050406030204" pitchFamily="18" charset="0"/>
                        <a:sym typeface="Symbol" panose="05050102010706020507" pitchFamily="18" charset="2"/>
                      </a:rPr>
                      <m:t>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2</m:t>
                    </m:r>
                    <m:r>
                      <a:rPr lang="pt-BR" sz="1400" i="1" dirty="0" smtClean="0">
                        <a:latin typeface="Cambria Math" panose="02040503050406030204" pitchFamily="18" charset="0"/>
                      </a:rPr>
                      <m:t> +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2</m:t>
                    </m:r>
                    <m:r>
                      <a:rPr lang="pt-BR" sz="1400" i="1" dirty="0" smtClean="0">
                        <a:latin typeface="Cambria Math" panose="02040503050406030204" pitchFamily="18" charset="0"/>
                      </a:rPr>
                      <m:t> + </m:t>
                    </m:r>
                    <m:r>
                      <m:rPr>
                        <m:nor/>
                      </m:rPr>
                      <a:rPr lang="pt-BR" sz="1400" i="0" dirty="0" smtClean="0">
                        <a:latin typeface="Cambria Math" panose="02040503050406030204" pitchFamily="18" charset="0"/>
                      </a:rPr>
                      <m:t>NO</m:t>
                    </m:r>
                    <m:r>
                      <a:rPr lang="pt-BR" sz="1400" i="1" baseline="-25000" dirty="0" smtClean="0">
                        <a:latin typeface="Cambria Math" panose="02040503050406030204" pitchFamily="18" charset="0"/>
                      </a:rPr>
                      <m:t>2</m:t>
                    </m:r>
                  </m:oMath>
                </a14:m>
                <a:endParaRPr lang="en-GB" sz="1400" dirty="0"/>
              </a:p>
              <a:p>
                <a:pPr marL="0" indent="0">
                  <a:spcBef>
                    <a:spcPts val="1200"/>
                  </a:spcBef>
                  <a:spcAft>
                    <a:spcPts val="1200"/>
                  </a:spcAft>
                  <a:buNone/>
                </a:pPr>
                <a:r>
                  <a:rPr lang="en-US" dirty="0"/>
                  <a:t>The </a:t>
                </a:r>
                <a:r>
                  <a:rPr lang="en-US" dirty="0">
                    <a:solidFill>
                      <a:srgbClr val="FF0000"/>
                    </a:solidFill>
                  </a:rPr>
                  <a:t>molecularity</a:t>
                </a:r>
                <a:r>
                  <a:rPr lang="en-US" b="1" dirty="0"/>
                  <a:t> </a:t>
                </a:r>
                <a:r>
                  <a:rPr lang="en-US" dirty="0"/>
                  <a:t>is</a:t>
                </a:r>
                <a:r>
                  <a:rPr lang="es-ES" dirty="0"/>
                  <a:t> </a:t>
                </a:r>
                <a:r>
                  <a:rPr lang="es-ES" dirty="0" err="1"/>
                  <a:t>the</a:t>
                </a:r>
                <a:r>
                  <a:rPr lang="es-ES" dirty="0"/>
                  <a:t> </a:t>
                </a:r>
                <a:r>
                  <a:rPr lang="en-US" dirty="0"/>
                  <a:t>number of molecules that react in an elementary reaction</a:t>
                </a:r>
                <a:r>
                  <a:rPr lang="es-ES" dirty="0"/>
                  <a:t>.</a:t>
                </a:r>
                <a:r>
                  <a:rPr lang="en-US" dirty="0"/>
                  <a:t> </a:t>
                </a:r>
              </a:p>
              <a:p>
                <a:pPr marL="0" indent="0">
                  <a:buNone/>
                </a:pPr>
                <a:r>
                  <a:rPr lang="en-GB" dirty="0">
                    <a:solidFill>
                      <a:srgbClr val="FF0000"/>
                    </a:solidFill>
                  </a:rPr>
                  <a:t>Unimolecular reaction</a:t>
                </a:r>
                <a:r>
                  <a:rPr lang="en-GB" dirty="0"/>
                  <a:t>	A → products		</a:t>
                </a:r>
                <a14:m>
                  <m:oMath xmlns:m="http://schemas.openxmlformats.org/officeDocument/2006/math">
                    <m:r>
                      <a:rPr lang="en-GB" i="1">
                        <a:latin typeface="Cambria Math"/>
                      </a:rPr>
                      <m:t>−</m:t>
                    </m:r>
                    <m:f>
                      <m:fPr>
                        <m:ctrlPr>
                          <a:rPr lang="en-GB" i="1">
                            <a:latin typeface="Cambria Math" panose="02040503050406030204" pitchFamily="18" charset="0"/>
                          </a:rPr>
                        </m:ctrlPr>
                      </m:fPr>
                      <m:num>
                        <m:r>
                          <a:rPr lang="en-GB" i="1">
                            <a:latin typeface="Cambria Math"/>
                          </a:rPr>
                          <m:t>𝑑</m:t>
                        </m:r>
                        <m:d>
                          <m:dPr>
                            <m:begChr m:val="["/>
                            <m:endChr m:val="]"/>
                            <m:ctrlPr>
                              <a:rPr lang="en-GB" i="1">
                                <a:latin typeface="Cambria Math" panose="02040503050406030204" pitchFamily="18" charset="0"/>
                              </a:rPr>
                            </m:ctrlPr>
                          </m:dPr>
                          <m:e>
                            <m:r>
                              <a:rPr lang="en-GB" i="1">
                                <a:latin typeface="Cambria Math"/>
                              </a:rPr>
                              <m:t>𝐴</m:t>
                            </m:r>
                          </m:e>
                        </m:d>
                      </m:num>
                      <m:den>
                        <m:r>
                          <a:rPr lang="en-GB" i="1">
                            <a:latin typeface="Cambria Math"/>
                          </a:rPr>
                          <m:t>𝑑𝑡</m:t>
                        </m:r>
                      </m:den>
                    </m:f>
                    <m:r>
                      <a:rPr lang="en-GB" i="1">
                        <a:latin typeface="Cambria Math"/>
                      </a:rPr>
                      <m:t>=</m:t>
                    </m:r>
                    <m:r>
                      <a:rPr lang="en-GB" i="1">
                        <a:latin typeface="Cambria Math"/>
                      </a:rPr>
                      <m:t>𝑘</m:t>
                    </m:r>
                    <m:d>
                      <m:dPr>
                        <m:begChr m:val="["/>
                        <m:endChr m:val="]"/>
                        <m:ctrlPr>
                          <a:rPr lang="en-GB" i="1">
                            <a:latin typeface="Cambria Math" panose="02040503050406030204" pitchFamily="18" charset="0"/>
                          </a:rPr>
                        </m:ctrlPr>
                      </m:dPr>
                      <m:e>
                        <m:r>
                          <a:rPr lang="en-GB" i="1">
                            <a:latin typeface="Cambria Math"/>
                          </a:rPr>
                          <m:t>𝐴</m:t>
                        </m:r>
                      </m:e>
                    </m:d>
                  </m:oMath>
                </a14:m>
                <a:r>
                  <a:rPr lang="en-GB" dirty="0"/>
                  <a:t>		</a:t>
                </a:r>
              </a:p>
              <a:p>
                <a:pPr marL="0" indent="0">
                  <a:buNone/>
                </a:pPr>
                <a:r>
                  <a:rPr lang="en-GB" dirty="0">
                    <a:solidFill>
                      <a:srgbClr val="FF0000"/>
                    </a:solidFill>
                  </a:rPr>
                  <a:t>Bimolecular reaction</a:t>
                </a:r>
                <a:r>
                  <a:rPr lang="en-GB" dirty="0"/>
                  <a:t>	A + B → products	</a:t>
                </a:r>
                <a14:m>
                  <m:oMath xmlns:m="http://schemas.openxmlformats.org/officeDocument/2006/math">
                    <m:r>
                      <a:rPr lang="en-GB" i="1">
                        <a:latin typeface="Cambria Math"/>
                      </a:rPr>
                      <m:t>−</m:t>
                    </m:r>
                    <m:f>
                      <m:fPr>
                        <m:ctrlPr>
                          <a:rPr lang="en-GB" i="1">
                            <a:latin typeface="Cambria Math" panose="02040503050406030204" pitchFamily="18" charset="0"/>
                          </a:rPr>
                        </m:ctrlPr>
                      </m:fPr>
                      <m:num>
                        <m:r>
                          <a:rPr lang="en-GB" i="1">
                            <a:latin typeface="Cambria Math"/>
                          </a:rPr>
                          <m:t>𝑑</m:t>
                        </m:r>
                        <m:d>
                          <m:dPr>
                            <m:begChr m:val="["/>
                            <m:endChr m:val="]"/>
                            <m:ctrlPr>
                              <a:rPr lang="en-GB" i="1">
                                <a:latin typeface="Cambria Math" panose="02040503050406030204" pitchFamily="18" charset="0"/>
                              </a:rPr>
                            </m:ctrlPr>
                          </m:dPr>
                          <m:e>
                            <m:r>
                              <a:rPr lang="en-GB" i="1">
                                <a:latin typeface="Cambria Math"/>
                              </a:rPr>
                              <m:t>𝐴</m:t>
                            </m:r>
                          </m:e>
                        </m:d>
                      </m:num>
                      <m:den>
                        <m:r>
                          <a:rPr lang="en-GB" i="1">
                            <a:latin typeface="Cambria Math"/>
                          </a:rPr>
                          <m:t>𝑑𝑡</m:t>
                        </m:r>
                      </m:den>
                    </m:f>
                    <m:r>
                      <a:rPr lang="en-GB" i="1">
                        <a:latin typeface="Cambria Math"/>
                      </a:rPr>
                      <m:t>=−</m:t>
                    </m:r>
                    <m:f>
                      <m:fPr>
                        <m:ctrlPr>
                          <a:rPr lang="en-GB" i="1">
                            <a:latin typeface="Cambria Math" panose="02040503050406030204" pitchFamily="18" charset="0"/>
                          </a:rPr>
                        </m:ctrlPr>
                      </m:fPr>
                      <m:num>
                        <m:r>
                          <a:rPr lang="en-GB" i="1">
                            <a:latin typeface="Cambria Math"/>
                          </a:rPr>
                          <m:t>𝑑</m:t>
                        </m:r>
                        <m:d>
                          <m:dPr>
                            <m:begChr m:val="["/>
                            <m:endChr m:val="]"/>
                            <m:ctrlPr>
                              <a:rPr lang="en-GB" i="1">
                                <a:latin typeface="Cambria Math" panose="02040503050406030204" pitchFamily="18" charset="0"/>
                              </a:rPr>
                            </m:ctrlPr>
                          </m:dPr>
                          <m:e>
                            <m:r>
                              <a:rPr lang="en-GB" i="1">
                                <a:latin typeface="Cambria Math"/>
                              </a:rPr>
                              <m:t>𝐵</m:t>
                            </m:r>
                          </m:e>
                        </m:d>
                      </m:num>
                      <m:den>
                        <m:r>
                          <a:rPr lang="en-GB" i="1">
                            <a:latin typeface="Cambria Math"/>
                          </a:rPr>
                          <m:t>𝑑𝑡</m:t>
                        </m:r>
                      </m:den>
                    </m:f>
                    <m:r>
                      <a:rPr lang="en-GB" i="1">
                        <a:latin typeface="Cambria Math"/>
                      </a:rPr>
                      <m:t>=</m:t>
                    </m:r>
                    <m:r>
                      <a:rPr lang="en-GB" i="1">
                        <a:latin typeface="Cambria Math"/>
                      </a:rPr>
                      <m:t>𝑘</m:t>
                    </m:r>
                    <m:d>
                      <m:dPr>
                        <m:begChr m:val="["/>
                        <m:endChr m:val="]"/>
                        <m:ctrlPr>
                          <a:rPr lang="en-GB" i="1">
                            <a:latin typeface="Cambria Math" panose="02040503050406030204" pitchFamily="18" charset="0"/>
                          </a:rPr>
                        </m:ctrlPr>
                      </m:dPr>
                      <m:e>
                        <m:r>
                          <a:rPr lang="en-GB" i="1">
                            <a:latin typeface="Cambria Math"/>
                          </a:rPr>
                          <m:t>𝐴</m:t>
                        </m:r>
                      </m:e>
                    </m:d>
                    <m:d>
                      <m:dPr>
                        <m:begChr m:val="["/>
                        <m:endChr m:val="]"/>
                        <m:ctrlPr>
                          <a:rPr lang="en-GB" i="1">
                            <a:latin typeface="Cambria Math" panose="02040503050406030204" pitchFamily="18" charset="0"/>
                          </a:rPr>
                        </m:ctrlPr>
                      </m:dPr>
                      <m:e>
                        <m:r>
                          <a:rPr lang="en-GB" i="1">
                            <a:latin typeface="Cambria Math"/>
                          </a:rPr>
                          <m:t>𝐵</m:t>
                        </m:r>
                      </m:e>
                    </m:d>
                  </m:oMath>
                </a14:m>
                <a:r>
                  <a:rPr lang="en-GB" dirty="0"/>
                  <a:t>	</a:t>
                </a:r>
              </a:p>
              <a:p>
                <a:r>
                  <a:rPr lang="en-GB" dirty="0"/>
                  <a:t>					2A → products		</a:t>
                </a:r>
                <a14:m>
                  <m:oMath xmlns:m="http://schemas.openxmlformats.org/officeDocument/2006/math">
                    <m:r>
                      <a:rPr lang="en-GB" i="1">
                        <a:latin typeface="Cambria Math"/>
                      </a:rPr>
                      <m:t>−</m:t>
                    </m:r>
                    <m:f>
                      <m:fPr>
                        <m:ctrlPr>
                          <a:rPr lang="en-GB" i="1">
                            <a:latin typeface="Cambria Math" panose="02040503050406030204" pitchFamily="18" charset="0"/>
                          </a:rPr>
                        </m:ctrlPr>
                      </m:fPr>
                      <m:num>
                        <m:r>
                          <a:rPr lang="en-GB" i="1">
                            <a:latin typeface="Cambria Math"/>
                          </a:rPr>
                          <m:t>1</m:t>
                        </m:r>
                      </m:num>
                      <m:den>
                        <m:r>
                          <a:rPr lang="en-GB" i="1">
                            <a:latin typeface="Cambria Math"/>
                          </a:rPr>
                          <m:t>2</m:t>
                        </m:r>
                      </m:den>
                    </m:f>
                    <m:f>
                      <m:fPr>
                        <m:ctrlPr>
                          <a:rPr lang="en-GB" i="1">
                            <a:latin typeface="Cambria Math" panose="02040503050406030204" pitchFamily="18" charset="0"/>
                          </a:rPr>
                        </m:ctrlPr>
                      </m:fPr>
                      <m:num>
                        <m:r>
                          <a:rPr lang="en-GB" i="1">
                            <a:latin typeface="Cambria Math"/>
                          </a:rPr>
                          <m:t>𝑑</m:t>
                        </m:r>
                        <m:d>
                          <m:dPr>
                            <m:begChr m:val="["/>
                            <m:endChr m:val="]"/>
                            <m:ctrlPr>
                              <a:rPr lang="en-GB" i="1">
                                <a:latin typeface="Cambria Math" panose="02040503050406030204" pitchFamily="18" charset="0"/>
                              </a:rPr>
                            </m:ctrlPr>
                          </m:dPr>
                          <m:e>
                            <m:r>
                              <a:rPr lang="en-GB" i="1">
                                <a:latin typeface="Cambria Math"/>
                              </a:rPr>
                              <m:t>𝐴</m:t>
                            </m:r>
                          </m:e>
                        </m:d>
                      </m:num>
                      <m:den>
                        <m:r>
                          <a:rPr lang="en-GB" i="1">
                            <a:latin typeface="Cambria Math"/>
                          </a:rPr>
                          <m:t>𝑑𝑡</m:t>
                        </m:r>
                      </m:den>
                    </m:f>
                    <m:r>
                      <a:rPr lang="en-GB" i="1">
                        <a:latin typeface="Cambria Math"/>
                      </a:rPr>
                      <m:t>=</m:t>
                    </m:r>
                    <m:r>
                      <a:rPr lang="en-GB" i="1">
                        <a:latin typeface="Cambria Math"/>
                      </a:rPr>
                      <m:t>𝑘</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r>
                              <a:rPr lang="en-GB" i="1">
                                <a:latin typeface="Cambria Math"/>
                              </a:rPr>
                              <m:t>𝐴</m:t>
                            </m:r>
                          </m:e>
                        </m:d>
                      </m:e>
                      <m:sup>
                        <m:r>
                          <a:rPr lang="en-GB" i="1">
                            <a:latin typeface="Cambria Math"/>
                          </a:rPr>
                          <m:t>2</m:t>
                        </m:r>
                      </m:sup>
                    </m:sSup>
                  </m:oMath>
                </a14:m>
                <a:r>
                  <a:rPr lang="en-GB" dirty="0">
                    <a:sym typeface="Symbol" panose="05050102010706020507" pitchFamily="18" charset="2"/>
                  </a:rPr>
                  <a:t>		</a:t>
                </a:r>
                <a:endParaRPr lang="en-GB" dirty="0"/>
              </a:p>
              <a:p>
                <a:pPr marL="0" indent="0">
                  <a:spcBef>
                    <a:spcPts val="600"/>
                  </a:spcBef>
                  <a:spcAft>
                    <a:spcPts val="600"/>
                  </a:spcAft>
                  <a:buNone/>
                </a:pPr>
                <a:endParaRPr lang="en-GB" dirty="0"/>
              </a:p>
              <a:p>
                <a:pPr marL="0" indent="0">
                  <a:spcBef>
                    <a:spcPts val="600"/>
                  </a:spcBef>
                  <a:spcAft>
                    <a:spcPts val="600"/>
                  </a:spcAft>
                  <a:buNone/>
                </a:pPr>
                <a:endParaRPr lang="en-GB" dirty="0"/>
              </a:p>
              <a:p>
                <a:pPr marL="0" indent="0">
                  <a:buNone/>
                </a:pPr>
                <a:endParaRPr lang="en-GB" sz="1200" dirty="0">
                  <a:sym typeface="Symbol" panose="05050102010706020507" pitchFamily="18" charset="2"/>
                </a:endParaRPr>
              </a:p>
            </p:txBody>
          </p:sp>
        </mc:Choice>
        <mc:Fallback xmlns="">
          <p:sp>
            <p:nvSpPr>
              <p:cNvPr id="3" name="Marcador de contenido 2">
                <a:extLst>
                  <a:ext uri="{FF2B5EF4-FFF2-40B4-BE49-F238E27FC236}">
                    <a16:creationId xmlns:a16="http://schemas.microsoft.com/office/drawing/2014/main" id="{4AA015E9-A5EB-413E-AD44-FFD6BF8BA4EA}"/>
                  </a:ext>
                </a:extLst>
              </p:cNvPr>
              <p:cNvSpPr>
                <a:spLocks noGrp="1" noRot="1" noChangeAspect="1" noMove="1" noResize="1" noEditPoints="1" noAdjustHandles="1" noChangeArrowheads="1" noChangeShapeType="1" noTextEdit="1"/>
              </p:cNvSpPr>
              <p:nvPr>
                <p:ph sz="half" idx="1"/>
              </p:nvPr>
            </p:nvSpPr>
            <p:spPr>
              <a:xfrm>
                <a:off x="827700" y="990600"/>
                <a:ext cx="6792300" cy="5334000"/>
              </a:xfrm>
              <a:blipFill>
                <a:blip r:embed="rId3"/>
                <a:stretch>
                  <a:fillRect l="-359" t="-686" b="-114"/>
                </a:stretch>
              </a:blipFill>
            </p:spPr>
            <p:txBody>
              <a:bodyPr/>
              <a:lstStyle/>
              <a:p>
                <a:r>
                  <a:rPr lang="en-US">
                    <a:noFill/>
                  </a:rPr>
                  <a:t> </a:t>
                </a:r>
              </a:p>
            </p:txBody>
          </p:sp>
        </mc:Fallback>
      </mc:AlternateContent>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6</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F1E1D673-057C-44D0-9B64-678043AB019E}" type="datetime1">
              <a:rPr lang="en-US" smtClean="0"/>
              <a:t>4/6/2022</a:t>
            </a:fld>
            <a:endParaRPr lang="es-ES"/>
          </a:p>
        </p:txBody>
      </p:sp>
    </p:spTree>
    <p:extLst>
      <p:ext uri="{BB962C8B-B14F-4D97-AF65-F5344CB8AC3E}">
        <p14:creationId xmlns:p14="http://schemas.microsoft.com/office/powerpoint/2010/main" val="142141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Basic concepts of chemical kinetics IV</a:t>
            </a:r>
            <a:endParaRPr lang="en-US"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27700" y="990600"/>
                <a:ext cx="6792300" cy="5334000"/>
              </a:xfrm>
            </p:spPr>
            <p:txBody>
              <a:bodyPr>
                <a:normAutofit fontScale="70000" lnSpcReduction="20000"/>
              </a:bodyPr>
              <a:lstStyle/>
              <a:p>
                <a:pPr marL="0" indent="0">
                  <a:spcBef>
                    <a:spcPts val="600"/>
                  </a:spcBef>
                  <a:spcAft>
                    <a:spcPts val="600"/>
                  </a:spcAft>
                  <a:buNone/>
                </a:pPr>
                <a:r>
                  <a:rPr lang="en-GB" b="1" dirty="0"/>
                  <a:t>Differential Rate Equations (DREs)</a:t>
                </a:r>
              </a:p>
              <a:p>
                <a:pPr marL="0" indent="0">
                  <a:spcBef>
                    <a:spcPts val="600"/>
                  </a:spcBef>
                  <a:spcAft>
                    <a:spcPts val="600"/>
                  </a:spcAft>
                  <a:buNone/>
                </a:pPr>
                <a:r>
                  <a:rPr lang="en-GB" dirty="0"/>
                  <a:t>For a given reaction mechanism, we may write the (coupled) differential rate equations. From these equations, we may predict the rate law (not always) and the time evolution of the populations of all the chemical species involved in the mechanism. </a:t>
                </a:r>
              </a:p>
              <a:p>
                <a:pPr marL="0" indent="0">
                  <a:spcBef>
                    <a:spcPts val="600"/>
                  </a:spcBef>
                  <a:spcAft>
                    <a:spcPts val="600"/>
                  </a:spcAft>
                  <a:buNone/>
                </a:pPr>
                <a:endParaRPr lang="en-GB" sz="1200" dirty="0">
                  <a:sym typeface="Symbol" panose="05050102010706020507" pitchFamily="18" charset="2"/>
                </a:endParaRPr>
              </a:p>
              <a:p>
                <a:pPr marL="0" indent="0">
                  <a:spcBef>
                    <a:spcPts val="1200"/>
                  </a:spcBef>
                  <a:spcAft>
                    <a:spcPts val="1200"/>
                  </a:spcAft>
                  <a:buNone/>
                </a:pPr>
                <a:r>
                  <a:rPr lang="en-GB" sz="1700" dirty="0">
                    <a:sym typeface="Symbol" panose="05050102010706020507" pitchFamily="18" charset="2"/>
                  </a:rPr>
                  <a:t>Example: </a:t>
                </a:r>
                <a:r>
                  <a:rPr lang="pt-BR" sz="1700" dirty="0"/>
                  <a:t> 2N</a:t>
                </a:r>
                <a:r>
                  <a:rPr lang="pt-BR" sz="1700" baseline="-25000" dirty="0"/>
                  <a:t>2</a:t>
                </a:r>
                <a:r>
                  <a:rPr lang="pt-BR" sz="1700" dirty="0"/>
                  <a:t>O</a:t>
                </a:r>
                <a:r>
                  <a:rPr lang="pt-BR" sz="1700" baseline="-25000" dirty="0"/>
                  <a:t>5</a:t>
                </a:r>
                <a:r>
                  <a:rPr lang="en-GB" sz="1700" dirty="0"/>
                  <a:t>(g) </a:t>
                </a:r>
                <a:r>
                  <a:rPr lang="en-GB" sz="1700" dirty="0">
                    <a:sym typeface="Symbol" panose="05050102010706020507" pitchFamily="18" charset="2"/>
                  </a:rPr>
                  <a:t> </a:t>
                </a:r>
                <a:r>
                  <a:rPr lang="pt-BR" sz="1700" dirty="0"/>
                  <a:t>4NO</a:t>
                </a:r>
                <a:r>
                  <a:rPr lang="pt-BR" sz="1700" baseline="-25000" dirty="0"/>
                  <a:t>2</a:t>
                </a:r>
                <a:r>
                  <a:rPr lang="pt-BR" sz="1700" dirty="0"/>
                  <a:t>(g) + O</a:t>
                </a:r>
                <a:r>
                  <a:rPr lang="pt-BR" sz="1700" baseline="-25000" dirty="0"/>
                  <a:t>2</a:t>
                </a:r>
                <a:r>
                  <a:rPr lang="pt-BR" sz="1700" dirty="0"/>
                  <a:t>(g)	</a:t>
                </a:r>
                <a:endParaRPr lang="en-GB" sz="1700" dirty="0">
                  <a:sym typeface="Symbol" panose="05050102010706020507" pitchFamily="18" charset="2"/>
                </a:endParaRPr>
              </a:p>
              <a:p>
                <a:pPr marL="342900" indent="-342900">
                  <a:buClrTx/>
                  <a:buFont typeface="+mj-lt"/>
                  <a:buAutoNum type="arabicPeriod"/>
                </a:pPr>
                <a14:m>
                  <m:oMath xmlns:m="http://schemas.openxmlformats.org/officeDocument/2006/math">
                    <m:r>
                      <m:rPr>
                        <m:nor/>
                      </m:rPr>
                      <a:rPr lang="pt-BR" sz="1700" dirty="0">
                        <a:latin typeface="Cambria Math" panose="02040503050406030204" pitchFamily="18" charset="0"/>
                      </a:rPr>
                      <m:t>N</m:t>
                    </m:r>
                    <m:r>
                      <a:rPr lang="pt-BR" sz="1700" i="1" baseline="-25000" dirty="0">
                        <a:latin typeface="Cambria Math" panose="02040503050406030204" pitchFamily="18" charset="0"/>
                      </a:rPr>
                      <m:t>2</m:t>
                    </m:r>
                    <m:r>
                      <m:rPr>
                        <m:nor/>
                      </m:rPr>
                      <a:rPr lang="pt-BR" sz="1700" dirty="0">
                        <a:latin typeface="Cambria Math" panose="02040503050406030204" pitchFamily="18" charset="0"/>
                      </a:rPr>
                      <m:t>O</m:t>
                    </m:r>
                    <m:r>
                      <a:rPr lang="pt-BR" sz="1700" i="1" baseline="-25000" dirty="0">
                        <a:latin typeface="Cambria Math" panose="02040503050406030204" pitchFamily="18" charset="0"/>
                      </a:rPr>
                      <m:t>5</m:t>
                    </m:r>
                    <m:r>
                      <a:rPr lang="en-GB" sz="1700" i="1" dirty="0">
                        <a:latin typeface="Cambria Math" panose="02040503050406030204" pitchFamily="18" charset="0"/>
                      </a:rPr>
                      <m:t> </m:t>
                    </m:r>
                    <m:r>
                      <a:rPr lang="en-GB" sz="1700" i="1" dirty="0">
                        <a:latin typeface="Cambria Math" panose="02040503050406030204" pitchFamily="18" charset="0"/>
                        <a:ea typeface="Cambria Math" panose="02040503050406030204" pitchFamily="18" charset="0"/>
                        <a:sym typeface="Symbol" panose="05050102010706020507" pitchFamily="18" charset="2"/>
                      </a:rPr>
                      <m:t>⇌</m:t>
                    </m:r>
                    <m:r>
                      <a:rPr lang="en-GB" sz="1700" i="1" dirty="0">
                        <a:latin typeface="Cambria Math" panose="02040503050406030204" pitchFamily="18" charset="0"/>
                        <a:sym typeface="Symbol" panose="05050102010706020507" pitchFamily="18" charset="2"/>
                      </a:rPr>
                      <m:t> </m:t>
                    </m:r>
                    <m:r>
                      <m:rPr>
                        <m:nor/>
                      </m:rPr>
                      <a:rPr lang="pt-BR" sz="1700" dirty="0">
                        <a:latin typeface="Cambria Math" panose="02040503050406030204" pitchFamily="18" charset="0"/>
                      </a:rPr>
                      <m:t>NO</m:t>
                    </m:r>
                    <m:r>
                      <a:rPr lang="pt-BR" sz="1700" i="1" baseline="-25000" dirty="0">
                        <a:latin typeface="Cambria Math" panose="02040503050406030204" pitchFamily="18" charset="0"/>
                      </a:rPr>
                      <m:t>2</m:t>
                    </m:r>
                    <m:r>
                      <a:rPr lang="pt-BR" sz="1700" i="1" dirty="0">
                        <a:latin typeface="Cambria Math" panose="02040503050406030204" pitchFamily="18" charset="0"/>
                      </a:rPr>
                      <m:t> + </m:t>
                    </m:r>
                    <m:r>
                      <m:rPr>
                        <m:nor/>
                      </m:rPr>
                      <a:rPr lang="pt-BR" sz="1700" dirty="0">
                        <a:latin typeface="Cambria Math" panose="02040503050406030204" pitchFamily="18" charset="0"/>
                      </a:rPr>
                      <m:t>NO</m:t>
                    </m:r>
                    <m:r>
                      <a:rPr lang="pt-BR" sz="1700" i="1" baseline="-25000" dirty="0">
                        <a:latin typeface="Cambria Math" panose="02040503050406030204" pitchFamily="18" charset="0"/>
                      </a:rPr>
                      <m:t>3</m:t>
                    </m:r>
                    <m:r>
                      <a:rPr lang="pt-BR" sz="1700" i="1" dirty="0">
                        <a:latin typeface="Cambria Math" panose="02040503050406030204" pitchFamily="18" charset="0"/>
                      </a:rPr>
                      <m:t> </m:t>
                    </m:r>
                  </m:oMath>
                </a14:m>
                <a:r>
                  <a:rPr lang="pt-BR" sz="1700" dirty="0"/>
                  <a:t>		</a:t>
                </a:r>
              </a:p>
              <a:p>
                <a:pPr marL="342900" indent="-342900">
                  <a:buClrTx/>
                  <a:buFont typeface="+mj-lt"/>
                  <a:buAutoNum type="arabicPeriod"/>
                </a:pPr>
                <a14:m>
                  <m:oMath xmlns:m="http://schemas.openxmlformats.org/officeDocument/2006/math">
                    <m:r>
                      <m:rPr>
                        <m:nor/>
                      </m:rPr>
                      <a:rPr lang="pt-BR" sz="1700" dirty="0">
                        <a:latin typeface="Cambria Math" panose="02040503050406030204" pitchFamily="18" charset="0"/>
                      </a:rPr>
                      <m:t>NO</m:t>
                    </m:r>
                    <m:r>
                      <a:rPr lang="pt-BR" sz="1700" i="1" baseline="-25000" dirty="0">
                        <a:latin typeface="Cambria Math" panose="02040503050406030204" pitchFamily="18" charset="0"/>
                      </a:rPr>
                      <m:t>2</m:t>
                    </m:r>
                    <m:r>
                      <a:rPr lang="pt-BR" sz="1700" i="1" dirty="0">
                        <a:latin typeface="Cambria Math" panose="02040503050406030204" pitchFamily="18" charset="0"/>
                      </a:rPr>
                      <m:t> + </m:t>
                    </m:r>
                    <m:r>
                      <m:rPr>
                        <m:nor/>
                      </m:rPr>
                      <a:rPr lang="pt-BR" sz="1700" dirty="0">
                        <a:latin typeface="Cambria Math" panose="02040503050406030204" pitchFamily="18" charset="0"/>
                      </a:rPr>
                      <m:t>NO</m:t>
                    </m:r>
                    <m:r>
                      <a:rPr lang="pt-BR" sz="1700" i="1" baseline="-25000" dirty="0">
                        <a:latin typeface="Cambria Math" panose="02040503050406030204" pitchFamily="18" charset="0"/>
                      </a:rPr>
                      <m:t>3</m:t>
                    </m:r>
                    <m:r>
                      <a:rPr lang="pt-BR" sz="1700" i="1" dirty="0">
                        <a:latin typeface="Cambria Math" panose="02040503050406030204" pitchFamily="18" charset="0"/>
                      </a:rPr>
                      <m:t> </m:t>
                    </m:r>
                    <m:r>
                      <a:rPr lang="en-GB" sz="1700" i="1" dirty="0">
                        <a:latin typeface="Cambria Math" panose="02040503050406030204" pitchFamily="18" charset="0"/>
                        <a:sym typeface="Symbol" panose="05050102010706020507" pitchFamily="18" charset="2"/>
                      </a:rPr>
                      <m:t> </m:t>
                    </m:r>
                    <m:r>
                      <m:rPr>
                        <m:nor/>
                      </m:rPr>
                      <a:rPr lang="pt-BR" sz="1700" dirty="0">
                        <a:latin typeface="Cambria Math" panose="02040503050406030204" pitchFamily="18" charset="0"/>
                        <a:sym typeface="Symbol" panose="05050102010706020507" pitchFamily="18" charset="2"/>
                      </a:rPr>
                      <m:t>NO</m:t>
                    </m:r>
                    <m:r>
                      <a:rPr lang="pt-BR" sz="1700" i="1" dirty="0">
                        <a:latin typeface="Cambria Math" panose="02040503050406030204" pitchFamily="18" charset="0"/>
                        <a:sym typeface="Symbol" panose="05050102010706020507" pitchFamily="18" charset="2"/>
                      </a:rPr>
                      <m:t> + </m:t>
                    </m:r>
                    <m:r>
                      <m:rPr>
                        <m:nor/>
                      </m:rPr>
                      <a:rPr lang="pt-BR" sz="1700" dirty="0">
                        <a:latin typeface="Cambria Math" panose="02040503050406030204" pitchFamily="18" charset="0"/>
                      </a:rPr>
                      <m:t>O</m:t>
                    </m:r>
                    <m:r>
                      <a:rPr lang="pt-BR" sz="1700" i="1" baseline="-25000" dirty="0">
                        <a:latin typeface="Cambria Math" panose="02040503050406030204" pitchFamily="18" charset="0"/>
                      </a:rPr>
                      <m:t>2</m:t>
                    </m:r>
                    <m:r>
                      <a:rPr lang="pt-BR" sz="1700" i="1" dirty="0">
                        <a:latin typeface="Cambria Math" panose="02040503050406030204" pitchFamily="18" charset="0"/>
                      </a:rPr>
                      <m:t> </m:t>
                    </m:r>
                    <m:r>
                      <a:rPr lang="pt-BR" sz="1700" i="1" dirty="0">
                        <a:latin typeface="Cambria Math" panose="02040503050406030204" pitchFamily="18" charset="0"/>
                        <a:sym typeface="Symbol" panose="05050102010706020507" pitchFamily="18" charset="2"/>
                      </a:rPr>
                      <m:t>+ </m:t>
                    </m:r>
                    <m:r>
                      <m:rPr>
                        <m:nor/>
                      </m:rPr>
                      <a:rPr lang="pt-BR" sz="1700" dirty="0">
                        <a:latin typeface="Cambria Math" panose="02040503050406030204" pitchFamily="18" charset="0"/>
                      </a:rPr>
                      <m:t>NO</m:t>
                    </m:r>
                    <m:r>
                      <a:rPr lang="pt-BR" sz="1700" i="1" baseline="-25000" dirty="0">
                        <a:latin typeface="Cambria Math" panose="02040503050406030204" pitchFamily="18" charset="0"/>
                      </a:rPr>
                      <m:t>2</m:t>
                    </m:r>
                    <m:r>
                      <a:rPr lang="pt-BR" sz="1700" i="1" dirty="0">
                        <a:latin typeface="Cambria Math" panose="02040503050406030204" pitchFamily="18" charset="0"/>
                      </a:rPr>
                      <m:t>  </m:t>
                    </m:r>
                  </m:oMath>
                </a14:m>
                <a:r>
                  <a:rPr lang="pt-BR" sz="1700" dirty="0"/>
                  <a:t>		</a:t>
                </a:r>
                <a:endParaRPr lang="pt-BR" sz="1700" dirty="0">
                  <a:latin typeface="Cambria" panose="02040503050406030204" pitchFamily="18" charset="0"/>
                  <a:ea typeface="Cambria" panose="02040503050406030204" pitchFamily="18" charset="0"/>
                </a:endParaRPr>
              </a:p>
              <a:p>
                <a:pPr marL="342900" indent="-342900">
                  <a:spcAft>
                    <a:spcPts val="600"/>
                  </a:spcAft>
                  <a:buClrTx/>
                  <a:buFont typeface="+mj-lt"/>
                  <a:buAutoNum type="arabicPeriod"/>
                </a:pPr>
                <a14:m>
                  <m:oMath xmlns:m="http://schemas.openxmlformats.org/officeDocument/2006/math">
                    <m:r>
                      <m:rPr>
                        <m:nor/>
                      </m:rPr>
                      <a:rPr lang="pt-BR" sz="1700" dirty="0">
                        <a:latin typeface="Cambria Math" panose="02040503050406030204" pitchFamily="18" charset="0"/>
                      </a:rPr>
                      <m:t>NO</m:t>
                    </m:r>
                    <m:r>
                      <a:rPr lang="pt-BR" sz="1700" i="1" dirty="0">
                        <a:latin typeface="Cambria Math" panose="02040503050406030204" pitchFamily="18" charset="0"/>
                      </a:rPr>
                      <m:t> + </m:t>
                    </m:r>
                    <m:r>
                      <m:rPr>
                        <m:nor/>
                      </m:rPr>
                      <a:rPr lang="pt-BR" sz="1700" dirty="0">
                        <a:latin typeface="Cambria Math" panose="02040503050406030204" pitchFamily="18" charset="0"/>
                      </a:rPr>
                      <m:t>N</m:t>
                    </m:r>
                    <m:r>
                      <a:rPr lang="pt-BR" sz="1700" i="1" baseline="-25000" dirty="0">
                        <a:latin typeface="Cambria Math" panose="02040503050406030204" pitchFamily="18" charset="0"/>
                      </a:rPr>
                      <m:t>2</m:t>
                    </m:r>
                    <m:r>
                      <m:rPr>
                        <m:nor/>
                      </m:rPr>
                      <a:rPr lang="pt-BR" sz="1700" dirty="0">
                        <a:latin typeface="Cambria Math" panose="02040503050406030204" pitchFamily="18" charset="0"/>
                      </a:rPr>
                      <m:t>O</m:t>
                    </m:r>
                    <m:r>
                      <a:rPr lang="pt-BR" sz="1700" i="1" baseline="-25000" dirty="0">
                        <a:latin typeface="Cambria Math" panose="02040503050406030204" pitchFamily="18" charset="0"/>
                      </a:rPr>
                      <m:t>5</m:t>
                    </m:r>
                    <m:r>
                      <a:rPr lang="en-GB" sz="1700" i="1" dirty="0">
                        <a:latin typeface="Cambria Math" panose="02040503050406030204" pitchFamily="18" charset="0"/>
                      </a:rPr>
                      <m:t> </m:t>
                    </m:r>
                    <m:r>
                      <a:rPr lang="en-GB" sz="1700" i="1" dirty="0">
                        <a:latin typeface="Cambria Math" panose="02040503050406030204" pitchFamily="18" charset="0"/>
                        <a:sym typeface="Symbol" panose="05050102010706020507" pitchFamily="18" charset="2"/>
                      </a:rPr>
                      <m:t> </m:t>
                    </m:r>
                    <m:r>
                      <m:rPr>
                        <m:nor/>
                      </m:rPr>
                      <a:rPr lang="pt-BR" sz="1700" dirty="0">
                        <a:latin typeface="Cambria Math" panose="02040503050406030204" pitchFamily="18" charset="0"/>
                      </a:rPr>
                      <m:t>NO</m:t>
                    </m:r>
                    <m:r>
                      <a:rPr lang="pt-BR" sz="1700" i="1" baseline="-25000" dirty="0">
                        <a:latin typeface="Cambria Math" panose="02040503050406030204" pitchFamily="18" charset="0"/>
                      </a:rPr>
                      <m:t>2</m:t>
                    </m:r>
                    <m:r>
                      <a:rPr lang="pt-BR" sz="1700" i="1" dirty="0">
                        <a:latin typeface="Cambria Math" panose="02040503050406030204" pitchFamily="18" charset="0"/>
                      </a:rPr>
                      <m:t> + </m:t>
                    </m:r>
                    <m:r>
                      <m:rPr>
                        <m:nor/>
                      </m:rPr>
                      <a:rPr lang="pt-BR" sz="1700" dirty="0">
                        <a:latin typeface="Cambria Math" panose="02040503050406030204" pitchFamily="18" charset="0"/>
                      </a:rPr>
                      <m:t>NO</m:t>
                    </m:r>
                    <m:r>
                      <a:rPr lang="pt-BR" sz="1700" i="1" baseline="-25000" dirty="0">
                        <a:latin typeface="Cambria Math" panose="02040503050406030204" pitchFamily="18" charset="0"/>
                      </a:rPr>
                      <m:t>2</m:t>
                    </m:r>
                    <m:r>
                      <a:rPr lang="pt-BR" sz="1700" i="1" dirty="0">
                        <a:latin typeface="Cambria Math" panose="02040503050406030204" pitchFamily="18" charset="0"/>
                      </a:rPr>
                      <m:t> + </m:t>
                    </m:r>
                    <m:r>
                      <m:rPr>
                        <m:nor/>
                      </m:rPr>
                      <a:rPr lang="pt-BR" sz="1700" dirty="0">
                        <a:latin typeface="Cambria Math" panose="02040503050406030204" pitchFamily="18" charset="0"/>
                      </a:rPr>
                      <m:t>NO</m:t>
                    </m:r>
                    <m:r>
                      <a:rPr lang="pt-BR" sz="1700" i="1" baseline="-25000" dirty="0">
                        <a:latin typeface="Cambria Math" panose="02040503050406030204" pitchFamily="18" charset="0"/>
                      </a:rPr>
                      <m:t>2</m:t>
                    </m:r>
                  </m:oMath>
                </a14:m>
                <a:endParaRPr lang="en-GB" sz="1700" dirty="0"/>
              </a:p>
              <a:p>
                <a:pPr marL="0" indent="0">
                  <a:spcAft>
                    <a:spcPts val="600"/>
                  </a:spcAft>
                  <a:buNone/>
                </a:pPr>
                <a14:m>
                  <m:oMathPara xmlns:m="http://schemas.openxmlformats.org/officeDocument/2006/math">
                    <m:oMathParaPr>
                      <m:jc m:val="left"/>
                    </m:oMathParaPr>
                    <m:oMath xmlns:m="http://schemas.openxmlformats.org/officeDocument/2006/math">
                      <m:f>
                        <m:fPr>
                          <m:ctrlPr>
                            <a:rPr lang="en-GB" sz="1700" i="1">
                              <a:latin typeface="Cambria Math" panose="02040503050406030204" pitchFamily="18" charset="0"/>
                            </a:rPr>
                          </m:ctrlPr>
                        </m:fPr>
                        <m:num>
                          <m:r>
                            <a:rPr lang="en-GB" sz="1700" i="1">
                              <a:latin typeface="Cambria Math"/>
                            </a:rPr>
                            <m:t>𝑑</m:t>
                          </m:r>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num>
                        <m:den>
                          <m:r>
                            <a:rPr lang="en-GB" sz="1700" i="1">
                              <a:latin typeface="Cambria Math"/>
                            </a:rPr>
                            <m:t>𝑑𝑡</m:t>
                          </m:r>
                        </m:den>
                      </m:f>
                      <m:r>
                        <a:rPr lang="en-GB" sz="1700" i="1">
                          <a:latin typeface="Cambria Math"/>
                        </a:rPr>
                        <m:t>=</m:t>
                      </m:r>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1</m:t>
                          </m:r>
                        </m:sub>
                      </m:sSub>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−1</m:t>
                          </m:r>
                        </m:sub>
                      </m:sSub>
                      <m:d>
                        <m:dPr>
                          <m:begChr m:val="["/>
                          <m:endChr m:val="]"/>
                          <m:ctrlPr>
                            <a:rPr lang="en-GB" sz="1700" i="1">
                              <a:latin typeface="Cambria Math" panose="02040503050406030204" pitchFamily="18" charset="0"/>
                            </a:rPr>
                          </m:ctrlPr>
                        </m:dPr>
                        <m:e>
                          <m:r>
                            <m:rPr>
                              <m:nor/>
                            </m:rPr>
                            <a:rPr lang="pt-BR" sz="1700"/>
                            <m:t>NO</m:t>
                          </m:r>
                          <m:r>
                            <m:rPr>
                              <m:nor/>
                            </m:rPr>
                            <a:rPr lang="es-ES" sz="1700" baseline="-25000"/>
                            <m:t>2</m:t>
                          </m:r>
                        </m:e>
                      </m:d>
                      <m:d>
                        <m:dPr>
                          <m:begChr m:val="["/>
                          <m:endChr m:val="]"/>
                          <m:ctrlPr>
                            <a:rPr lang="en-GB" sz="1700" i="1">
                              <a:latin typeface="Cambria Math" panose="02040503050406030204" pitchFamily="18" charset="0"/>
                            </a:rPr>
                          </m:ctrlPr>
                        </m:dPr>
                        <m:e>
                          <m:r>
                            <m:rPr>
                              <m:nor/>
                            </m:rPr>
                            <a:rPr lang="pt-BR" sz="1700"/>
                            <m:t>NO</m:t>
                          </m:r>
                          <m:r>
                            <m:rPr>
                              <m:nor/>
                            </m:rPr>
                            <a:rPr lang="es-ES" sz="1700" baseline="-25000"/>
                            <m:t>3</m:t>
                          </m:r>
                        </m:e>
                      </m:d>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3</m:t>
                          </m:r>
                        </m:sub>
                      </m:sSub>
                      <m:d>
                        <m:dPr>
                          <m:begChr m:val="["/>
                          <m:endChr m:val="]"/>
                          <m:ctrlPr>
                            <a:rPr lang="en-GB" sz="1700" i="1">
                              <a:latin typeface="Cambria Math" panose="02040503050406030204" pitchFamily="18" charset="0"/>
                            </a:rPr>
                          </m:ctrlPr>
                        </m:dPr>
                        <m:e>
                          <m:r>
                            <m:rPr>
                              <m:nor/>
                            </m:rPr>
                            <a:rPr lang="pt-BR" sz="1700"/>
                            <m:t>NO</m:t>
                          </m:r>
                        </m:e>
                      </m:d>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oMath>
                  </m:oMathPara>
                </a14:m>
                <a:endParaRPr lang="en-US" sz="1700" dirty="0"/>
              </a:p>
              <a:p>
                <a:pPr marL="0" indent="0">
                  <a:spcAft>
                    <a:spcPts val="600"/>
                  </a:spcAft>
                  <a:buNone/>
                </a:pPr>
                <a14:m>
                  <m:oMathPara xmlns:m="http://schemas.openxmlformats.org/officeDocument/2006/math">
                    <m:oMathParaPr>
                      <m:jc m:val="left"/>
                    </m:oMathParaPr>
                    <m:oMath xmlns:m="http://schemas.openxmlformats.org/officeDocument/2006/math">
                      <m:f>
                        <m:fPr>
                          <m:ctrlPr>
                            <a:rPr lang="en-GB" sz="1700" i="1">
                              <a:latin typeface="Cambria Math" panose="02040503050406030204" pitchFamily="18" charset="0"/>
                            </a:rPr>
                          </m:ctrlPr>
                        </m:fPr>
                        <m:num>
                          <m:r>
                            <a:rPr lang="en-GB" sz="1700" i="1">
                              <a:latin typeface="Cambria Math"/>
                            </a:rPr>
                            <m:t>𝑑</m:t>
                          </m:r>
                          <m:d>
                            <m:dPr>
                              <m:begChr m:val="["/>
                              <m:endChr m:val="]"/>
                              <m:ctrlPr>
                                <a:rPr lang="en-GB" sz="1700" i="1">
                                  <a:latin typeface="Cambria Math" panose="02040503050406030204" pitchFamily="18" charset="0"/>
                                </a:rPr>
                              </m:ctrlPr>
                            </m:dPr>
                            <m:e>
                              <m:r>
                                <m:rPr>
                                  <m:nor/>
                                </m:rPr>
                                <a:rPr lang="pt-BR" sz="1700"/>
                                <m:t>NO</m:t>
                              </m:r>
                              <m:r>
                                <m:rPr>
                                  <m:nor/>
                                </m:rPr>
                                <a:rPr lang="es-ES" sz="1700" baseline="-25000"/>
                                <m:t>2</m:t>
                              </m:r>
                            </m:e>
                          </m:d>
                        </m:num>
                        <m:den>
                          <m:r>
                            <a:rPr lang="en-GB" sz="1700" i="1">
                              <a:latin typeface="Cambria Math"/>
                            </a:rPr>
                            <m:t>𝑑𝑡</m:t>
                          </m:r>
                        </m:den>
                      </m:f>
                      <m:r>
                        <a:rPr lang="en-GB" sz="1700" i="1">
                          <a:latin typeface="Cambria Math"/>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1</m:t>
                          </m:r>
                        </m:sub>
                      </m:sSub>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−1</m:t>
                          </m:r>
                        </m:sub>
                      </m:sSub>
                      <m:d>
                        <m:dPr>
                          <m:begChr m:val="["/>
                          <m:endChr m:val="]"/>
                          <m:ctrlPr>
                            <a:rPr lang="en-GB" sz="1700" i="1">
                              <a:latin typeface="Cambria Math" panose="02040503050406030204" pitchFamily="18" charset="0"/>
                            </a:rPr>
                          </m:ctrlPr>
                        </m:dPr>
                        <m:e>
                          <m:r>
                            <m:rPr>
                              <m:nor/>
                            </m:rPr>
                            <a:rPr lang="pt-BR" sz="1700"/>
                            <m:t>NO</m:t>
                          </m:r>
                          <m:r>
                            <m:rPr>
                              <m:nor/>
                            </m:rPr>
                            <a:rPr lang="es-ES" sz="1700" baseline="-25000"/>
                            <m:t>2</m:t>
                          </m:r>
                        </m:e>
                      </m:d>
                      <m:d>
                        <m:dPr>
                          <m:begChr m:val="["/>
                          <m:endChr m:val="]"/>
                          <m:ctrlPr>
                            <a:rPr lang="en-GB" sz="1700" i="1">
                              <a:latin typeface="Cambria Math" panose="02040503050406030204" pitchFamily="18" charset="0"/>
                            </a:rPr>
                          </m:ctrlPr>
                        </m:dPr>
                        <m:e>
                          <m:r>
                            <m:rPr>
                              <m:nor/>
                            </m:rPr>
                            <a:rPr lang="pt-BR" sz="1700"/>
                            <m:t>NO</m:t>
                          </m:r>
                          <m:r>
                            <m:rPr>
                              <m:nor/>
                            </m:rPr>
                            <a:rPr lang="es-ES" sz="1700" baseline="-25000"/>
                            <m:t>3</m:t>
                          </m:r>
                        </m:e>
                      </m:d>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3</m:t>
                          </m:r>
                          <m:r>
                            <a:rPr lang="es-ES" sz="1700" i="1">
                              <a:latin typeface="Cambria Math" panose="02040503050406030204" pitchFamily="18" charset="0"/>
                            </a:rPr>
                            <m:t>𝑘</m:t>
                          </m:r>
                        </m:e>
                        <m:sub>
                          <m:r>
                            <a:rPr lang="es-ES" sz="1700" i="1">
                              <a:latin typeface="Cambria Math" panose="02040503050406030204" pitchFamily="18" charset="0"/>
                            </a:rPr>
                            <m:t>3</m:t>
                          </m:r>
                        </m:sub>
                      </m:sSub>
                      <m:d>
                        <m:dPr>
                          <m:begChr m:val="["/>
                          <m:endChr m:val="]"/>
                          <m:ctrlPr>
                            <a:rPr lang="en-GB" sz="1700" i="1">
                              <a:latin typeface="Cambria Math" panose="02040503050406030204" pitchFamily="18" charset="0"/>
                            </a:rPr>
                          </m:ctrlPr>
                        </m:dPr>
                        <m:e>
                          <m:r>
                            <m:rPr>
                              <m:nor/>
                            </m:rPr>
                            <a:rPr lang="pt-BR" sz="1700"/>
                            <m:t>NO</m:t>
                          </m:r>
                        </m:e>
                      </m:d>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oMath>
                  </m:oMathPara>
                </a14:m>
                <a:endParaRPr lang="en-US" sz="1700" dirty="0"/>
              </a:p>
              <a:p>
                <a:pPr marL="0" indent="0">
                  <a:spcAft>
                    <a:spcPts val="600"/>
                  </a:spcAft>
                  <a:buNone/>
                </a:pPr>
                <a14:m>
                  <m:oMathPara xmlns:m="http://schemas.openxmlformats.org/officeDocument/2006/math">
                    <m:oMathParaPr>
                      <m:jc m:val="left"/>
                    </m:oMathParaPr>
                    <m:oMath xmlns:m="http://schemas.openxmlformats.org/officeDocument/2006/math">
                      <m:f>
                        <m:fPr>
                          <m:ctrlPr>
                            <a:rPr lang="en-GB" sz="1700" i="1">
                              <a:latin typeface="Cambria Math" panose="02040503050406030204" pitchFamily="18" charset="0"/>
                            </a:rPr>
                          </m:ctrlPr>
                        </m:fPr>
                        <m:num>
                          <m:r>
                            <a:rPr lang="en-GB" sz="1700" i="1">
                              <a:latin typeface="Cambria Math"/>
                            </a:rPr>
                            <m:t>𝑑</m:t>
                          </m:r>
                          <m:d>
                            <m:dPr>
                              <m:begChr m:val="["/>
                              <m:endChr m:val="]"/>
                              <m:ctrlPr>
                                <a:rPr lang="en-GB" sz="1700" i="1">
                                  <a:latin typeface="Cambria Math" panose="02040503050406030204" pitchFamily="18" charset="0"/>
                                </a:rPr>
                              </m:ctrlPr>
                            </m:dPr>
                            <m:e>
                              <m:r>
                                <m:rPr>
                                  <m:nor/>
                                </m:rPr>
                                <a:rPr lang="pt-BR" sz="1700"/>
                                <m:t>NO</m:t>
                              </m:r>
                              <m:r>
                                <m:rPr>
                                  <m:nor/>
                                </m:rPr>
                                <a:rPr lang="es-ES" sz="1700" baseline="-25000"/>
                                <m:t>3</m:t>
                              </m:r>
                            </m:e>
                          </m:d>
                        </m:num>
                        <m:den>
                          <m:r>
                            <a:rPr lang="en-GB" sz="1700" i="1">
                              <a:latin typeface="Cambria Math"/>
                            </a:rPr>
                            <m:t>𝑑𝑡</m:t>
                          </m:r>
                        </m:den>
                      </m:f>
                      <m:r>
                        <a:rPr lang="en-GB" sz="1700" i="1">
                          <a:latin typeface="Cambria Math"/>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1</m:t>
                          </m:r>
                        </m:sub>
                      </m:sSub>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m:t>
                          </m:r>
                          <m:r>
                            <a:rPr lang="es-ES" sz="1700" i="1">
                              <a:latin typeface="Cambria Math" panose="02040503050406030204" pitchFamily="18" charset="0"/>
                            </a:rPr>
                            <m:t>𝑘</m:t>
                          </m:r>
                        </m:e>
                        <m:sub>
                          <m:r>
                            <a:rPr lang="es-ES" sz="1700" i="1">
                              <a:latin typeface="Cambria Math" panose="02040503050406030204" pitchFamily="18" charset="0"/>
                            </a:rPr>
                            <m:t>−1</m:t>
                          </m:r>
                        </m:sub>
                      </m:sSub>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2</m:t>
                          </m:r>
                        </m:sub>
                      </m:sSub>
                      <m:r>
                        <a:rPr lang="es-ES" sz="1700" i="1">
                          <a:latin typeface="Cambria Math" panose="02040503050406030204" pitchFamily="18" charset="0"/>
                        </a:rPr>
                        <m:t>)</m:t>
                      </m:r>
                      <m:d>
                        <m:dPr>
                          <m:begChr m:val="["/>
                          <m:endChr m:val="]"/>
                          <m:ctrlPr>
                            <a:rPr lang="en-GB" sz="1700" i="1">
                              <a:latin typeface="Cambria Math" panose="02040503050406030204" pitchFamily="18" charset="0"/>
                            </a:rPr>
                          </m:ctrlPr>
                        </m:dPr>
                        <m:e>
                          <m:r>
                            <m:rPr>
                              <m:nor/>
                            </m:rPr>
                            <a:rPr lang="pt-BR" sz="1700"/>
                            <m:t>NO</m:t>
                          </m:r>
                          <m:r>
                            <m:rPr>
                              <m:nor/>
                            </m:rPr>
                            <a:rPr lang="es-ES" sz="1700" baseline="-25000"/>
                            <m:t>2</m:t>
                          </m:r>
                        </m:e>
                      </m:d>
                      <m:d>
                        <m:dPr>
                          <m:begChr m:val="["/>
                          <m:endChr m:val="]"/>
                          <m:ctrlPr>
                            <a:rPr lang="en-GB" sz="1700" i="1">
                              <a:latin typeface="Cambria Math" panose="02040503050406030204" pitchFamily="18" charset="0"/>
                            </a:rPr>
                          </m:ctrlPr>
                        </m:dPr>
                        <m:e>
                          <m:r>
                            <m:rPr>
                              <m:nor/>
                            </m:rPr>
                            <a:rPr lang="pt-BR" sz="1700"/>
                            <m:t>NO</m:t>
                          </m:r>
                          <m:r>
                            <m:rPr>
                              <m:nor/>
                            </m:rPr>
                            <a:rPr lang="es-ES" sz="1700" baseline="-25000"/>
                            <m:t>3</m:t>
                          </m:r>
                        </m:e>
                      </m:d>
                    </m:oMath>
                  </m:oMathPara>
                </a14:m>
                <a:endParaRPr lang="es-ES" sz="1700" baseline="-25000" dirty="0"/>
              </a:p>
              <a:p>
                <a:pPr marL="0" indent="0">
                  <a:spcAft>
                    <a:spcPts val="600"/>
                  </a:spcAft>
                  <a:buNone/>
                </a:pPr>
                <a14:m>
                  <m:oMathPara xmlns:m="http://schemas.openxmlformats.org/officeDocument/2006/math">
                    <m:oMathParaPr>
                      <m:jc m:val="left"/>
                    </m:oMathParaPr>
                    <m:oMath xmlns:m="http://schemas.openxmlformats.org/officeDocument/2006/math">
                      <m:f>
                        <m:fPr>
                          <m:ctrlPr>
                            <a:rPr lang="en-GB" sz="1700" i="1">
                              <a:latin typeface="Cambria Math" panose="02040503050406030204" pitchFamily="18" charset="0"/>
                            </a:rPr>
                          </m:ctrlPr>
                        </m:fPr>
                        <m:num>
                          <m:r>
                            <a:rPr lang="en-GB" sz="1700" i="1">
                              <a:latin typeface="Cambria Math"/>
                            </a:rPr>
                            <m:t>𝑑</m:t>
                          </m:r>
                          <m:d>
                            <m:dPr>
                              <m:begChr m:val="["/>
                              <m:endChr m:val="]"/>
                              <m:ctrlPr>
                                <a:rPr lang="en-GB" sz="1700" i="1">
                                  <a:latin typeface="Cambria Math" panose="02040503050406030204" pitchFamily="18" charset="0"/>
                                </a:rPr>
                              </m:ctrlPr>
                            </m:dPr>
                            <m:e>
                              <m:r>
                                <m:rPr>
                                  <m:nor/>
                                </m:rPr>
                                <a:rPr lang="pt-BR" sz="1700"/>
                                <m:t>NO</m:t>
                              </m:r>
                            </m:e>
                          </m:d>
                        </m:num>
                        <m:den>
                          <m:r>
                            <a:rPr lang="en-GB" sz="1700" i="1">
                              <a:latin typeface="Cambria Math"/>
                            </a:rPr>
                            <m:t>𝑑𝑡</m:t>
                          </m:r>
                        </m:den>
                      </m:f>
                      <m:r>
                        <a:rPr lang="en-GB" sz="1700" i="1">
                          <a:latin typeface="Cambria Math"/>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2</m:t>
                          </m:r>
                        </m:sub>
                      </m:sSub>
                      <m:d>
                        <m:dPr>
                          <m:begChr m:val="["/>
                          <m:endChr m:val="]"/>
                          <m:ctrlPr>
                            <a:rPr lang="en-GB" sz="1700" i="1">
                              <a:latin typeface="Cambria Math" panose="02040503050406030204" pitchFamily="18" charset="0"/>
                            </a:rPr>
                          </m:ctrlPr>
                        </m:dPr>
                        <m:e>
                          <m:r>
                            <m:rPr>
                              <m:nor/>
                            </m:rPr>
                            <a:rPr lang="pt-BR" sz="1700"/>
                            <m:t>NO</m:t>
                          </m:r>
                          <m:r>
                            <m:rPr>
                              <m:nor/>
                            </m:rPr>
                            <a:rPr lang="es-ES" sz="1700" baseline="-25000"/>
                            <m:t>2</m:t>
                          </m:r>
                        </m:e>
                      </m:d>
                      <m:d>
                        <m:dPr>
                          <m:begChr m:val="["/>
                          <m:endChr m:val="]"/>
                          <m:ctrlPr>
                            <a:rPr lang="en-GB" sz="1700" i="1">
                              <a:latin typeface="Cambria Math" panose="02040503050406030204" pitchFamily="18" charset="0"/>
                            </a:rPr>
                          </m:ctrlPr>
                        </m:dPr>
                        <m:e>
                          <m:r>
                            <m:rPr>
                              <m:nor/>
                            </m:rPr>
                            <a:rPr lang="pt-BR" sz="1700"/>
                            <m:t>NO</m:t>
                          </m:r>
                          <m:r>
                            <m:rPr>
                              <m:nor/>
                            </m:rPr>
                            <a:rPr lang="es-ES" sz="1700" baseline="-25000"/>
                            <m:t>3</m:t>
                          </m:r>
                        </m:e>
                      </m:d>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3</m:t>
                          </m:r>
                        </m:sub>
                      </m:sSub>
                      <m:d>
                        <m:dPr>
                          <m:begChr m:val="["/>
                          <m:endChr m:val="]"/>
                          <m:ctrlPr>
                            <a:rPr lang="en-GB" sz="1700" i="1">
                              <a:latin typeface="Cambria Math" panose="02040503050406030204" pitchFamily="18" charset="0"/>
                            </a:rPr>
                          </m:ctrlPr>
                        </m:dPr>
                        <m:e>
                          <m:r>
                            <m:rPr>
                              <m:nor/>
                            </m:rPr>
                            <a:rPr lang="pt-BR" sz="1700"/>
                            <m:t>NO</m:t>
                          </m:r>
                        </m:e>
                      </m:d>
                      <m:d>
                        <m:dPr>
                          <m:begChr m:val="["/>
                          <m:endChr m:val="]"/>
                          <m:ctrlPr>
                            <a:rPr lang="en-GB" sz="1700" i="1">
                              <a:latin typeface="Cambria Math" panose="02040503050406030204" pitchFamily="18" charset="0"/>
                            </a:rPr>
                          </m:ctrlPr>
                        </m:dPr>
                        <m:e>
                          <m:r>
                            <m:rPr>
                              <m:nor/>
                            </m:rPr>
                            <a:rPr lang="pt-BR" sz="1700"/>
                            <m:t>N</m:t>
                          </m:r>
                          <m:r>
                            <m:rPr>
                              <m:nor/>
                            </m:rPr>
                            <a:rPr lang="pt-BR" sz="1700" baseline="-25000"/>
                            <m:t>2</m:t>
                          </m:r>
                          <m:r>
                            <m:rPr>
                              <m:nor/>
                            </m:rPr>
                            <a:rPr lang="pt-BR" sz="1700"/>
                            <m:t>O</m:t>
                          </m:r>
                          <m:r>
                            <m:rPr>
                              <m:nor/>
                            </m:rPr>
                            <a:rPr lang="pt-BR" sz="1700" baseline="-25000"/>
                            <m:t>5</m:t>
                          </m:r>
                        </m:e>
                      </m:d>
                    </m:oMath>
                  </m:oMathPara>
                </a14:m>
                <a:endParaRPr lang="en-US" sz="1700" dirty="0"/>
              </a:p>
              <a:p>
                <a:pPr marL="0" indent="0">
                  <a:spcAft>
                    <a:spcPts val="600"/>
                  </a:spcAft>
                  <a:buNone/>
                </a:pPr>
                <a14:m>
                  <m:oMathPara xmlns:m="http://schemas.openxmlformats.org/officeDocument/2006/math">
                    <m:oMathParaPr>
                      <m:jc m:val="left"/>
                    </m:oMathParaPr>
                    <m:oMath xmlns:m="http://schemas.openxmlformats.org/officeDocument/2006/math">
                      <m:f>
                        <m:fPr>
                          <m:ctrlPr>
                            <a:rPr lang="en-GB" sz="1700" i="1">
                              <a:latin typeface="Cambria Math" panose="02040503050406030204" pitchFamily="18" charset="0"/>
                            </a:rPr>
                          </m:ctrlPr>
                        </m:fPr>
                        <m:num>
                          <m:r>
                            <a:rPr lang="en-GB" sz="1700" i="1">
                              <a:latin typeface="Cambria Math"/>
                            </a:rPr>
                            <m:t>𝑑</m:t>
                          </m:r>
                          <m:d>
                            <m:dPr>
                              <m:begChr m:val="["/>
                              <m:endChr m:val="]"/>
                              <m:ctrlPr>
                                <a:rPr lang="en-GB" sz="1700" i="1">
                                  <a:latin typeface="Cambria Math" panose="02040503050406030204" pitchFamily="18" charset="0"/>
                                </a:rPr>
                              </m:ctrlPr>
                            </m:dPr>
                            <m:e>
                              <m:r>
                                <m:rPr>
                                  <m:nor/>
                                </m:rPr>
                                <a:rPr lang="pt-BR" sz="1700"/>
                                <m:t>O</m:t>
                              </m:r>
                              <m:r>
                                <m:rPr>
                                  <m:nor/>
                                </m:rPr>
                                <a:rPr lang="es-ES" sz="1700" baseline="-25000"/>
                                <m:t>2</m:t>
                              </m:r>
                            </m:e>
                          </m:d>
                        </m:num>
                        <m:den>
                          <m:r>
                            <a:rPr lang="en-GB" sz="1700" i="1">
                              <a:latin typeface="Cambria Math"/>
                            </a:rPr>
                            <m:t>𝑑𝑡</m:t>
                          </m:r>
                        </m:den>
                      </m:f>
                      <m:r>
                        <a:rPr lang="en-GB" sz="1700" i="1">
                          <a:latin typeface="Cambria Math"/>
                        </a:rPr>
                        <m:t>=</m:t>
                      </m:r>
                      <m:sSub>
                        <m:sSubPr>
                          <m:ctrlPr>
                            <a:rPr lang="es-ES" sz="1700" i="1">
                              <a:latin typeface="Cambria Math" panose="02040503050406030204" pitchFamily="18" charset="0"/>
                            </a:rPr>
                          </m:ctrlPr>
                        </m:sSubPr>
                        <m:e>
                          <m:r>
                            <a:rPr lang="es-ES" sz="1700" i="1">
                              <a:latin typeface="Cambria Math" panose="02040503050406030204" pitchFamily="18" charset="0"/>
                            </a:rPr>
                            <m:t>𝑘</m:t>
                          </m:r>
                        </m:e>
                        <m:sub>
                          <m:r>
                            <a:rPr lang="es-ES" sz="1700" i="1">
                              <a:latin typeface="Cambria Math" panose="02040503050406030204" pitchFamily="18" charset="0"/>
                            </a:rPr>
                            <m:t>2</m:t>
                          </m:r>
                        </m:sub>
                      </m:sSub>
                      <m:d>
                        <m:dPr>
                          <m:begChr m:val="["/>
                          <m:endChr m:val="]"/>
                          <m:ctrlPr>
                            <a:rPr lang="en-GB" sz="1700" i="1">
                              <a:latin typeface="Cambria Math" panose="02040503050406030204" pitchFamily="18" charset="0"/>
                            </a:rPr>
                          </m:ctrlPr>
                        </m:dPr>
                        <m:e>
                          <m:r>
                            <m:rPr>
                              <m:nor/>
                            </m:rPr>
                            <a:rPr lang="pt-BR" sz="1700"/>
                            <m:t>NO</m:t>
                          </m:r>
                          <m:r>
                            <m:rPr>
                              <m:nor/>
                            </m:rPr>
                            <a:rPr lang="es-ES" sz="1700" baseline="-25000"/>
                            <m:t>2</m:t>
                          </m:r>
                        </m:e>
                      </m:d>
                      <m:d>
                        <m:dPr>
                          <m:begChr m:val="["/>
                          <m:endChr m:val="]"/>
                          <m:ctrlPr>
                            <a:rPr lang="en-GB" sz="1700" i="1">
                              <a:latin typeface="Cambria Math" panose="02040503050406030204" pitchFamily="18" charset="0"/>
                            </a:rPr>
                          </m:ctrlPr>
                        </m:dPr>
                        <m:e>
                          <m:r>
                            <m:rPr>
                              <m:nor/>
                            </m:rPr>
                            <a:rPr lang="pt-BR" sz="1700"/>
                            <m:t>NO</m:t>
                          </m:r>
                          <m:r>
                            <m:rPr>
                              <m:nor/>
                            </m:rPr>
                            <a:rPr lang="es-ES" sz="1700" baseline="-25000"/>
                            <m:t>3</m:t>
                          </m:r>
                        </m:e>
                      </m:d>
                    </m:oMath>
                  </m:oMathPara>
                </a14:m>
                <a:endParaRPr lang="en-US" sz="1700" dirty="0"/>
              </a:p>
              <a:p>
                <a:pPr marL="0" indent="0">
                  <a:spcBef>
                    <a:spcPts val="600"/>
                  </a:spcBef>
                  <a:spcAft>
                    <a:spcPts val="600"/>
                  </a:spcAft>
                  <a:buNone/>
                </a:pPr>
                <a:r>
                  <a:rPr lang="en-GB" dirty="0"/>
                  <a:t>Solution of the DREs: Analytical, numerical integration, KMC</a:t>
                </a:r>
              </a:p>
              <a:p>
                <a:pPr marL="0" indent="0">
                  <a:spcBef>
                    <a:spcPts val="600"/>
                  </a:spcBef>
                  <a:spcAft>
                    <a:spcPts val="600"/>
                  </a:spcAft>
                  <a:buNone/>
                </a:pPr>
                <a:endParaRPr lang="en-GB" dirty="0"/>
              </a:p>
              <a:p>
                <a:pPr marL="0" indent="0">
                  <a:buNone/>
                </a:pPr>
                <a:endParaRPr lang="en-GB" sz="1200" dirty="0">
                  <a:sym typeface="Symbol" panose="05050102010706020507" pitchFamily="18" charset="2"/>
                </a:endParaRPr>
              </a:p>
            </p:txBody>
          </p:sp>
        </mc:Choice>
        <mc:Fallback xmlns="">
          <p:sp>
            <p:nvSpPr>
              <p:cNvPr id="3" name="Marcador de contenido 2">
                <a:extLst>
                  <a:ext uri="{FF2B5EF4-FFF2-40B4-BE49-F238E27FC236}">
                    <a16:creationId xmlns:a16="http://schemas.microsoft.com/office/drawing/2014/main" id="{4AA015E9-A5EB-413E-AD44-FFD6BF8BA4EA}"/>
                  </a:ext>
                </a:extLst>
              </p:cNvPr>
              <p:cNvSpPr>
                <a:spLocks noGrp="1" noRot="1" noChangeAspect="1" noMove="1" noResize="1" noEditPoints="1" noAdjustHandles="1" noChangeArrowheads="1" noChangeShapeType="1" noTextEdit="1"/>
              </p:cNvSpPr>
              <p:nvPr>
                <p:ph sz="half" idx="1"/>
              </p:nvPr>
            </p:nvSpPr>
            <p:spPr>
              <a:xfrm>
                <a:off x="827700" y="990600"/>
                <a:ext cx="6792300" cy="5334000"/>
              </a:xfrm>
              <a:blipFill>
                <a:blip r:embed="rId3"/>
                <a:stretch>
                  <a:fillRect l="-180" t="-800"/>
                </a:stretch>
              </a:blipFill>
            </p:spPr>
            <p:txBody>
              <a:bodyPr/>
              <a:lstStyle/>
              <a:p>
                <a:r>
                  <a:rPr lang="en-US">
                    <a:noFill/>
                  </a:rPr>
                  <a:t> </a:t>
                </a:r>
              </a:p>
            </p:txBody>
          </p:sp>
        </mc:Fallback>
      </mc:AlternateContent>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7</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D22585F5-EE94-42C1-8E9C-4CD621904D87}" type="datetime1">
              <a:rPr lang="en-US" smtClean="0"/>
              <a:t>4/6/2022</a:t>
            </a:fld>
            <a:endParaRPr lang="es-ES"/>
          </a:p>
        </p:txBody>
      </p:sp>
    </p:spTree>
    <p:extLst>
      <p:ext uri="{BB962C8B-B14F-4D97-AF65-F5344CB8AC3E}">
        <p14:creationId xmlns:p14="http://schemas.microsoft.com/office/powerpoint/2010/main" val="10820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Basic concepts of chemical kinetics V</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38200" y="1900237"/>
            <a:ext cx="3298113" cy="4195763"/>
          </a:xfrm>
        </p:spPr>
        <p:txBody>
          <a:bodyPr>
            <a:normAutofit/>
          </a:bodyPr>
          <a:lstStyle/>
          <a:p>
            <a:pPr marL="0" indent="0">
              <a:lnSpc>
                <a:spcPct val="150000"/>
              </a:lnSpc>
              <a:buClr>
                <a:srgbClr val="002060"/>
              </a:buClr>
              <a:buNone/>
            </a:pPr>
            <a:endParaRPr lang="es-ES" sz="1200" dirty="0">
              <a:solidFill>
                <a:srgbClr val="002060"/>
              </a:solidFill>
              <a:latin typeface="+mj-lt"/>
            </a:endParaRPr>
          </a:p>
          <a:p>
            <a:pPr marL="0" indent="0">
              <a:buClr>
                <a:srgbClr val="002060"/>
              </a:buClr>
              <a:buNone/>
            </a:pPr>
            <a:endParaRPr lang="pt-BR" sz="1400" dirty="0">
              <a:solidFill>
                <a:srgbClr val="002060"/>
              </a:solidFill>
            </a:endParaRPr>
          </a:p>
          <a:p>
            <a:pPr marL="0" indent="0">
              <a:buClr>
                <a:srgbClr val="002060"/>
              </a:buClr>
              <a:buNone/>
            </a:pPr>
            <a:endParaRPr lang="pt-BR" sz="1400" i="0" dirty="0">
              <a:solidFill>
                <a:srgbClr val="002060"/>
              </a:solidFill>
              <a:effectLst/>
            </a:endParaRPr>
          </a:p>
          <a:p>
            <a:pPr marL="0" indent="0">
              <a:buClr>
                <a:srgbClr val="002060"/>
              </a:buClr>
              <a:buNone/>
            </a:pPr>
            <a:endParaRPr lang="es-ES" sz="600" dirty="0">
              <a:latin typeface="+mj-lt"/>
            </a:endParaRPr>
          </a:p>
          <a:p>
            <a:pPr marL="0" indent="0">
              <a:lnSpc>
                <a:spcPct val="150000"/>
              </a:lnSpc>
              <a:buClr>
                <a:srgbClr val="002060"/>
              </a:buClr>
              <a:buNone/>
            </a:pPr>
            <a:r>
              <a:rPr lang="es-ES" dirty="0">
                <a:latin typeface="+mj-lt"/>
              </a:rPr>
              <a:t>In </a:t>
            </a:r>
            <a:r>
              <a:rPr lang="es-ES" dirty="0" err="1">
                <a:latin typeface="+mj-lt"/>
              </a:rPr>
              <a:t>terms</a:t>
            </a:r>
            <a:r>
              <a:rPr lang="es-ES" dirty="0">
                <a:latin typeface="+mj-lt"/>
              </a:rPr>
              <a:t> </a:t>
            </a:r>
            <a:r>
              <a:rPr lang="es-ES" dirty="0" err="1">
                <a:latin typeface="+mj-lt"/>
              </a:rPr>
              <a:t>of</a:t>
            </a:r>
            <a:r>
              <a:rPr lang="es-ES" dirty="0">
                <a:latin typeface="+mj-lt"/>
              </a:rPr>
              <a:t> </a:t>
            </a:r>
            <a:r>
              <a:rPr lang="es-ES" dirty="0" err="1">
                <a:latin typeface="+mj-lt"/>
              </a:rPr>
              <a:t>PESs</a:t>
            </a:r>
            <a:r>
              <a:rPr lang="es-ES" dirty="0">
                <a:latin typeface="+mj-lt"/>
              </a:rPr>
              <a:t>, </a:t>
            </a:r>
            <a:r>
              <a:rPr lang="es-ES" dirty="0" err="1">
                <a:latin typeface="+mj-lt"/>
              </a:rPr>
              <a:t>an</a:t>
            </a:r>
            <a:r>
              <a:rPr lang="es-ES" dirty="0">
                <a:latin typeface="+mj-lt"/>
              </a:rPr>
              <a:t> </a:t>
            </a:r>
            <a:r>
              <a:rPr lang="es-ES" dirty="0" err="1">
                <a:latin typeface="+mj-lt"/>
              </a:rPr>
              <a:t>elementary</a:t>
            </a:r>
            <a:r>
              <a:rPr lang="es-ES" dirty="0">
                <a:latin typeface="+mj-lt"/>
              </a:rPr>
              <a:t> step </a:t>
            </a:r>
            <a:r>
              <a:rPr lang="es-ES" dirty="0" err="1">
                <a:latin typeface="+mj-lt"/>
              </a:rPr>
              <a:t>involves</a:t>
            </a:r>
            <a:r>
              <a:rPr lang="es-ES" dirty="0">
                <a:latin typeface="+mj-lt"/>
              </a:rPr>
              <a:t> </a:t>
            </a:r>
            <a:r>
              <a:rPr lang="es-ES" dirty="0" err="1">
                <a:latin typeface="+mj-lt"/>
              </a:rPr>
              <a:t>motion</a:t>
            </a:r>
            <a:r>
              <a:rPr lang="es-ES" dirty="0">
                <a:latin typeface="+mj-lt"/>
              </a:rPr>
              <a:t> </a:t>
            </a:r>
            <a:r>
              <a:rPr lang="es-ES" dirty="0" err="1">
                <a:latin typeface="+mj-lt"/>
              </a:rPr>
              <a:t>across</a:t>
            </a:r>
            <a:r>
              <a:rPr lang="es-ES" dirty="0">
                <a:latin typeface="+mj-lt"/>
              </a:rPr>
              <a:t> a single </a:t>
            </a:r>
            <a:r>
              <a:rPr lang="es-ES" dirty="0" err="1">
                <a:latin typeface="+mj-lt"/>
              </a:rPr>
              <a:t>barrier</a:t>
            </a:r>
            <a:endParaRPr lang="es-ES" dirty="0"/>
          </a:p>
          <a:p>
            <a:pPr marL="0" indent="0">
              <a:lnSpc>
                <a:spcPct val="150000"/>
              </a:lnSpc>
              <a:buClr>
                <a:srgbClr val="002060"/>
              </a:buClr>
              <a:buNone/>
            </a:pPr>
            <a:r>
              <a:rPr lang="es-ES" sz="1600" dirty="0">
                <a:solidFill>
                  <a:srgbClr val="002060"/>
                </a:solidFill>
                <a:latin typeface="+mj-lt"/>
              </a:rPr>
              <a:t> </a:t>
            </a:r>
          </a:p>
          <a:p>
            <a:pPr marL="0" indent="0">
              <a:lnSpc>
                <a:spcPct val="150000"/>
              </a:lnSpc>
              <a:buClr>
                <a:srgbClr val="002060"/>
              </a:buClr>
              <a:buNone/>
            </a:pPr>
            <a:endParaRPr lang="es-ES" sz="1600" dirty="0">
              <a:solidFill>
                <a:srgbClr val="002060"/>
              </a:solidFill>
            </a:endParaRPr>
          </a:p>
          <a:p>
            <a:pPr marL="0" indent="0">
              <a:lnSpc>
                <a:spcPct val="150000"/>
              </a:lnSpc>
              <a:buClr>
                <a:srgbClr val="002060"/>
              </a:buClr>
              <a:buNone/>
            </a:pPr>
            <a:endParaRPr lang="es-ES" sz="1600" dirty="0">
              <a:solidFill>
                <a:srgbClr val="002060"/>
              </a:solidFill>
              <a:latin typeface="+mj-lt"/>
            </a:endParaRPr>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pic>
        <p:nvPicPr>
          <p:cNvPr id="18" name="Marcador de contenido 17">
            <a:extLst>
              <a:ext uri="{FF2B5EF4-FFF2-40B4-BE49-F238E27FC236}">
                <a16:creationId xmlns:a16="http://schemas.microsoft.com/office/drawing/2014/main" id="{83BAAF91-521E-4F2A-B21F-AF819E8E244D}"/>
              </a:ext>
            </a:extLst>
          </p:cNvPr>
          <p:cNvPicPr>
            <a:picLocks noGrp="1" noChangeAspect="1"/>
          </p:cNvPicPr>
          <p:nvPr>
            <p:ph sz="half" idx="2"/>
          </p:nvPr>
        </p:nvPicPr>
        <p:blipFill>
          <a:blip r:embed="rId3"/>
          <a:srcRect/>
          <a:stretch/>
        </p:blipFill>
        <p:spPr>
          <a:xfrm>
            <a:off x="4724400" y="1546141"/>
            <a:ext cx="2590800" cy="4748507"/>
          </a:xfrm>
          <a:solidFill>
            <a:schemeClr val="bg1"/>
          </a:solidFill>
          <a:effectLst>
            <a:outerShdw blurRad="50800" dist="50800" dir="5400000" algn="ctr" rotWithShape="0">
              <a:srgbClr val="000000">
                <a:alpha val="99000"/>
              </a:srgbClr>
            </a:outerShdw>
          </a:effectLst>
        </p:spPr>
      </p:pic>
      <p:sp>
        <p:nvSpPr>
          <p:cNvPr id="19" name="Marcador de número de diapositiva 18">
            <a:extLst>
              <a:ext uri="{FF2B5EF4-FFF2-40B4-BE49-F238E27FC236}">
                <a16:creationId xmlns:a16="http://schemas.microsoft.com/office/drawing/2014/main" id="{BE3CF841-F9BB-4E80-8F41-A6A1C6A1F2A0}"/>
              </a:ext>
            </a:extLst>
          </p:cNvPr>
          <p:cNvSpPr>
            <a:spLocks noGrp="1"/>
          </p:cNvSpPr>
          <p:nvPr>
            <p:ph type="sldNum" sz="quarter" idx="12"/>
          </p:nvPr>
        </p:nvSpPr>
        <p:spPr/>
        <p:txBody>
          <a:bodyPr/>
          <a:lstStyle/>
          <a:p>
            <a:pPr>
              <a:defRPr/>
            </a:pPr>
            <a:fld id="{C2C8267B-4F8A-4911-9C8F-5F47E6244A98}" type="slidenum">
              <a:rPr lang="en-US" altLang="en-US" smtClean="0"/>
              <a:pPr>
                <a:defRPr/>
              </a:pPr>
              <a:t>8</a:t>
            </a:fld>
            <a:endParaRPr lang="en-US" altLang="en-US"/>
          </a:p>
        </p:txBody>
      </p:sp>
      <p:sp>
        <p:nvSpPr>
          <p:cNvPr id="4" name="Marcador de fecha 3">
            <a:extLst>
              <a:ext uri="{FF2B5EF4-FFF2-40B4-BE49-F238E27FC236}">
                <a16:creationId xmlns:a16="http://schemas.microsoft.com/office/drawing/2014/main" id="{6E83A213-31EE-4EB1-A08B-4305853A913E}"/>
              </a:ext>
            </a:extLst>
          </p:cNvPr>
          <p:cNvSpPr>
            <a:spLocks noGrp="1"/>
          </p:cNvSpPr>
          <p:nvPr>
            <p:ph type="dt" sz="half" idx="10"/>
          </p:nvPr>
        </p:nvSpPr>
        <p:spPr/>
        <p:txBody>
          <a:bodyPr/>
          <a:lstStyle/>
          <a:p>
            <a:pPr>
              <a:defRPr/>
            </a:pPr>
            <a:fld id="{5BBED3C0-05C7-4CA7-954D-3E712354E993}" type="datetime1">
              <a:rPr lang="en-US" smtClean="0"/>
              <a:t>4/6/2022</a:t>
            </a:fld>
            <a:endParaRPr lang="es-ES"/>
          </a:p>
        </p:txBody>
      </p:sp>
    </p:spTree>
    <p:extLst>
      <p:ext uri="{BB962C8B-B14F-4D97-AF65-F5344CB8AC3E}">
        <p14:creationId xmlns:p14="http://schemas.microsoft.com/office/powerpoint/2010/main" val="300052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27C1BD-A394-4841-AC7D-FB80EA5CC473}"/>
              </a:ext>
            </a:extLst>
          </p:cNvPr>
          <p:cNvSpPr>
            <a:spLocks noGrp="1"/>
          </p:cNvSpPr>
          <p:nvPr>
            <p:ph type="title"/>
          </p:nvPr>
        </p:nvSpPr>
        <p:spPr/>
        <p:txBody>
          <a:bodyPr/>
          <a:lstStyle/>
          <a:p>
            <a:r>
              <a:rPr lang="en-US" dirty="0">
                <a:solidFill>
                  <a:srgbClr val="002060"/>
                </a:solidFill>
              </a:rPr>
              <a:t>Basic concepts of chemical kinetics VI</a:t>
            </a:r>
            <a:endParaRPr lang="en-US" dirty="0"/>
          </a:p>
        </p:txBody>
      </p:sp>
      <p:sp>
        <p:nvSpPr>
          <p:cNvPr id="3" name="Marcador de contenido 2">
            <a:extLst>
              <a:ext uri="{FF2B5EF4-FFF2-40B4-BE49-F238E27FC236}">
                <a16:creationId xmlns:a16="http://schemas.microsoft.com/office/drawing/2014/main" id="{4AA015E9-A5EB-413E-AD44-FFD6BF8BA4EA}"/>
              </a:ext>
            </a:extLst>
          </p:cNvPr>
          <p:cNvSpPr>
            <a:spLocks noGrp="1"/>
          </p:cNvSpPr>
          <p:nvPr>
            <p:ph sz="half" idx="1"/>
          </p:nvPr>
        </p:nvSpPr>
        <p:spPr>
          <a:xfrm>
            <a:off x="827700" y="990600"/>
            <a:ext cx="6792300" cy="5715000"/>
          </a:xfrm>
        </p:spPr>
        <p:txBody>
          <a:bodyPr>
            <a:normAutofit fontScale="77500" lnSpcReduction="20000"/>
          </a:bodyPr>
          <a:lstStyle/>
          <a:p>
            <a:pPr marL="0" indent="0">
              <a:buNone/>
            </a:pPr>
            <a:r>
              <a:rPr lang="en-US" b="1" dirty="0"/>
              <a:t>Important points of the PES: </a:t>
            </a:r>
            <a:r>
              <a:rPr lang="en-US" dirty="0"/>
              <a:t>Those in which the gradient is zero (stationary points).</a:t>
            </a:r>
          </a:p>
          <a:p>
            <a:pPr marL="0" indent="0">
              <a:spcBef>
                <a:spcPts val="600"/>
              </a:spcBef>
              <a:spcAft>
                <a:spcPts val="600"/>
              </a:spcAft>
              <a:buNone/>
            </a:pPr>
            <a:endParaRPr lang="en-GB" sz="1200" dirty="0">
              <a:sym typeface="Symbol" panose="05050102010706020507" pitchFamily="18" charset="2"/>
            </a:endParaRPr>
          </a:p>
          <a:p>
            <a:pPr marL="0" indent="0">
              <a:lnSpc>
                <a:spcPct val="150000"/>
              </a:lnSpc>
              <a:buNone/>
            </a:pPr>
            <a:r>
              <a:rPr lang="en-US" sz="1600" dirty="0">
                <a:solidFill>
                  <a:srgbClr val="FF0000"/>
                </a:solidFill>
              </a:rPr>
              <a:t>Minima or equilibrium geometries</a:t>
            </a:r>
            <a:r>
              <a:rPr lang="en-US" sz="1600" dirty="0"/>
              <a:t>: All the eigenvalues of the Hessian are positive.</a:t>
            </a:r>
          </a:p>
          <a:p>
            <a:pPr marL="712788" indent="-285750">
              <a:lnSpc>
                <a:spcPct val="150000"/>
              </a:lnSpc>
              <a:buClrTx/>
              <a:buFont typeface="Wingdings" panose="05000000000000000000" pitchFamily="2" charset="2"/>
              <a:buChar char="ü"/>
            </a:pPr>
            <a:r>
              <a:rPr lang="en-US" sz="1600" dirty="0"/>
              <a:t>Global: Lowest potential energy of the PES.</a:t>
            </a:r>
          </a:p>
          <a:p>
            <a:pPr marL="712788" indent="-285750">
              <a:lnSpc>
                <a:spcPct val="150000"/>
              </a:lnSpc>
              <a:buClrTx/>
              <a:buFont typeface="Wingdings" panose="05000000000000000000" pitchFamily="2" charset="2"/>
              <a:buChar char="ü"/>
            </a:pPr>
            <a:r>
              <a:rPr lang="en-US" sz="1600" dirty="0"/>
              <a:t>Local:  A point with the lowest potential in a given region.</a:t>
            </a:r>
          </a:p>
          <a:p>
            <a:pPr marL="712788" indent="-285750">
              <a:lnSpc>
                <a:spcPct val="150000"/>
              </a:lnSpc>
              <a:buClrTx/>
              <a:buFont typeface="Wingdings" panose="05000000000000000000" pitchFamily="2" charset="2"/>
              <a:buChar char="ü"/>
            </a:pPr>
            <a:r>
              <a:rPr lang="en-US" sz="1600" dirty="0"/>
              <a:t>Reactive intermediate: Metastable local minimum.</a:t>
            </a:r>
          </a:p>
          <a:p>
            <a:pPr marL="712788" indent="-285750">
              <a:lnSpc>
                <a:spcPct val="150000"/>
              </a:lnSpc>
              <a:buClrTx/>
              <a:buFont typeface="Wingdings" panose="05000000000000000000" pitchFamily="2" charset="2"/>
              <a:buChar char="ü"/>
            </a:pPr>
            <a:r>
              <a:rPr lang="en-US" sz="1600" dirty="0"/>
              <a:t>Conformers: The set of local minima that can be interconverted by rotations about single bonds.</a:t>
            </a:r>
          </a:p>
          <a:p>
            <a:pPr marL="0" indent="0">
              <a:lnSpc>
                <a:spcPct val="150000"/>
              </a:lnSpc>
              <a:buNone/>
            </a:pPr>
            <a:r>
              <a:rPr lang="en-US" sz="1600" dirty="0">
                <a:solidFill>
                  <a:srgbClr val="FF0000"/>
                </a:solidFill>
              </a:rPr>
              <a:t>Saddle points</a:t>
            </a:r>
            <a:r>
              <a:rPr lang="en-US" sz="1600" dirty="0"/>
              <a:t>: One or more eigenvalues of the Hessian are negative.</a:t>
            </a:r>
          </a:p>
          <a:p>
            <a:pPr marL="712788" indent="-285750">
              <a:lnSpc>
                <a:spcPct val="150000"/>
              </a:lnSpc>
              <a:buClrTx/>
              <a:buFont typeface="Wingdings" panose="05000000000000000000" pitchFamily="2" charset="2"/>
              <a:buChar char="ü"/>
            </a:pPr>
            <a:r>
              <a:rPr lang="en-US" sz="1600" dirty="0"/>
              <a:t>First order: Only one of the eigenvalues is negative.</a:t>
            </a:r>
          </a:p>
          <a:p>
            <a:pPr marL="712788" indent="-285750">
              <a:lnSpc>
                <a:spcPct val="150000"/>
              </a:lnSpc>
              <a:buClrTx/>
              <a:buFont typeface="Wingdings" panose="05000000000000000000" pitchFamily="2" charset="2"/>
              <a:buChar char="ü"/>
            </a:pPr>
            <a:r>
              <a:rPr lang="en-US" sz="1600" dirty="0"/>
              <a:t>Second order: Two eigenvalues are negative.</a:t>
            </a:r>
          </a:p>
          <a:p>
            <a:pPr marL="712788" indent="-285750">
              <a:lnSpc>
                <a:spcPct val="150000"/>
              </a:lnSpc>
              <a:spcAft>
                <a:spcPts val="1200"/>
              </a:spcAft>
              <a:buClrTx/>
              <a:buFont typeface="Wingdings" panose="05000000000000000000" pitchFamily="2" charset="2"/>
              <a:buChar char="ü"/>
            </a:pPr>
            <a:r>
              <a:rPr lang="en-US" sz="1600" dirty="0"/>
              <a:t>Transition state (TS): First order saddle point relevant for the study of a chemical reaction.</a:t>
            </a:r>
          </a:p>
          <a:p>
            <a:pPr marL="0" indent="0">
              <a:lnSpc>
                <a:spcPct val="150000"/>
              </a:lnSpc>
              <a:spcAft>
                <a:spcPts val="1200"/>
              </a:spcAft>
              <a:buClrTx/>
              <a:buNone/>
            </a:pPr>
            <a:r>
              <a:rPr lang="en-US" sz="1600" dirty="0"/>
              <a:t>Note: the Hessian is the matrix of second derivatives of the potential with respect to the coordinates (also called force constant matrix).</a:t>
            </a:r>
            <a:endParaRPr lang="en-GB" dirty="0"/>
          </a:p>
          <a:p>
            <a:pPr marL="0" indent="0">
              <a:buNone/>
            </a:pPr>
            <a:endParaRPr lang="en-GB" sz="1200" dirty="0">
              <a:sym typeface="Symbol" panose="05050102010706020507" pitchFamily="18" charset="2"/>
            </a:endParaRPr>
          </a:p>
        </p:txBody>
      </p:sp>
      <p:sp>
        <p:nvSpPr>
          <p:cNvPr id="5" name="Marcador de pie de página 4">
            <a:extLst>
              <a:ext uri="{FF2B5EF4-FFF2-40B4-BE49-F238E27FC236}">
                <a16:creationId xmlns:a16="http://schemas.microsoft.com/office/drawing/2014/main" id="{509CF1DA-4230-4D00-9359-57B4D63B3F3F}"/>
              </a:ext>
            </a:extLst>
          </p:cNvPr>
          <p:cNvSpPr>
            <a:spLocks noGrp="1"/>
          </p:cNvSpPr>
          <p:nvPr>
            <p:ph type="ftr" sz="quarter" idx="11"/>
          </p:nvPr>
        </p:nvSpPr>
        <p:spPr/>
        <p:txBody>
          <a:bodyPr/>
          <a:lstStyle/>
          <a:p>
            <a:pPr>
              <a:defRPr/>
            </a:pPr>
            <a:r>
              <a:rPr lang="en-US"/>
              <a:t>School on Kinetics and Dynamics of Chemical Reactions</a:t>
            </a:r>
            <a:endParaRPr lang="es-ES" dirty="0"/>
          </a:p>
        </p:txBody>
      </p:sp>
      <p:sp>
        <p:nvSpPr>
          <p:cNvPr id="9" name="Marcador de número de diapositiva 8">
            <a:extLst>
              <a:ext uri="{FF2B5EF4-FFF2-40B4-BE49-F238E27FC236}">
                <a16:creationId xmlns:a16="http://schemas.microsoft.com/office/drawing/2014/main" id="{FD3CACC8-DEE1-4D69-A6FD-17845C09276E}"/>
              </a:ext>
            </a:extLst>
          </p:cNvPr>
          <p:cNvSpPr>
            <a:spLocks noGrp="1"/>
          </p:cNvSpPr>
          <p:nvPr>
            <p:ph type="sldNum" sz="quarter" idx="12"/>
          </p:nvPr>
        </p:nvSpPr>
        <p:spPr/>
        <p:txBody>
          <a:bodyPr/>
          <a:lstStyle/>
          <a:p>
            <a:pPr>
              <a:defRPr/>
            </a:pPr>
            <a:fld id="{C2C8267B-4F8A-4911-9C8F-5F47E6244A98}" type="slidenum">
              <a:rPr lang="en-US" altLang="en-US" smtClean="0"/>
              <a:pPr>
                <a:defRPr/>
              </a:pPr>
              <a:t>9</a:t>
            </a:fld>
            <a:endParaRPr lang="en-US" altLang="en-US"/>
          </a:p>
        </p:txBody>
      </p:sp>
      <p:sp>
        <p:nvSpPr>
          <p:cNvPr id="4" name="Marcador de fecha 3">
            <a:extLst>
              <a:ext uri="{FF2B5EF4-FFF2-40B4-BE49-F238E27FC236}">
                <a16:creationId xmlns:a16="http://schemas.microsoft.com/office/drawing/2014/main" id="{E5431F3B-CF7E-4344-9FA6-140F7658E006}"/>
              </a:ext>
            </a:extLst>
          </p:cNvPr>
          <p:cNvSpPr>
            <a:spLocks noGrp="1"/>
          </p:cNvSpPr>
          <p:nvPr>
            <p:ph type="dt" sz="half" idx="10"/>
          </p:nvPr>
        </p:nvSpPr>
        <p:spPr/>
        <p:txBody>
          <a:bodyPr/>
          <a:lstStyle/>
          <a:p>
            <a:pPr>
              <a:defRPr/>
            </a:pPr>
            <a:fld id="{C87283B3-C54C-4ED2-8C29-5121E822A7CC}" type="datetime1">
              <a:rPr lang="en-US" smtClean="0"/>
              <a:t>4/6/2022</a:t>
            </a:fld>
            <a:endParaRPr lang="es-ES"/>
          </a:p>
        </p:txBody>
      </p:sp>
    </p:spTree>
    <p:extLst>
      <p:ext uri="{BB962C8B-B14F-4D97-AF65-F5344CB8AC3E}">
        <p14:creationId xmlns:p14="http://schemas.microsoft.com/office/powerpoint/2010/main" val="26234852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ersonalizado 3">
      <a:dk1>
        <a:srgbClr val="FFFFFF"/>
      </a:dk1>
      <a:lt1>
        <a:srgbClr val="000000"/>
      </a:lt1>
      <a:dk2>
        <a:srgbClr val="FFFFFF"/>
      </a:dk2>
      <a:lt2>
        <a:srgbClr val="000000"/>
      </a:lt2>
      <a:accent1>
        <a:srgbClr val="002060"/>
      </a:accent1>
      <a:accent2>
        <a:srgbClr val="002060"/>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1040</TotalTime>
  <Words>1932</Words>
  <Application>Microsoft Office PowerPoint</Application>
  <PresentationFormat>Presentación en pantalla (4:3)</PresentationFormat>
  <Paragraphs>423</Paragraphs>
  <Slides>38</Slides>
  <Notes>38</Notes>
  <HiddenSlides>0</HiddenSlides>
  <MMClips>0</MMClips>
  <ScaleCrop>false</ScaleCrop>
  <HeadingPairs>
    <vt:vector size="8" baseType="variant">
      <vt:variant>
        <vt:lpstr>Fuentes usadas</vt:lpstr>
      </vt:variant>
      <vt:variant>
        <vt:i4>10</vt:i4>
      </vt:variant>
      <vt:variant>
        <vt:lpstr>Tema</vt:lpstr>
      </vt:variant>
      <vt:variant>
        <vt:i4>3</vt:i4>
      </vt:variant>
      <vt:variant>
        <vt:lpstr>Vínculos</vt:lpstr>
      </vt:variant>
      <vt:variant>
        <vt:i4>54</vt:i4>
      </vt:variant>
      <vt:variant>
        <vt:lpstr>Títulos de diapositiva</vt:lpstr>
      </vt:variant>
      <vt:variant>
        <vt:i4>38</vt:i4>
      </vt:variant>
    </vt:vector>
  </HeadingPairs>
  <TitlesOfParts>
    <vt:vector size="105" baseType="lpstr">
      <vt:lpstr>Arial</vt:lpstr>
      <vt:lpstr>Calibri</vt:lpstr>
      <vt:lpstr>Calibri Light</vt:lpstr>
      <vt:lpstr>Cambria</vt:lpstr>
      <vt:lpstr>Cambria Math</vt:lpstr>
      <vt:lpstr>Century Gothic</vt:lpstr>
      <vt:lpstr>Lucida Calligraphy</vt:lpstr>
      <vt:lpstr>Times New Roman</vt:lpstr>
      <vt:lpstr>Wingdings</vt:lpstr>
      <vt:lpstr>Wingdings 3</vt:lpstr>
      <vt:lpstr>Ion</vt:lpstr>
      <vt:lpstr>1_Diseño personalizado</vt:lpstr>
      <vt:lpstr>Diseño personalizado</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file:///C:\Users\emilio\OneDrive%20-%20Universidade%20de%20Santiago%20de%20Compostela\Documentos\Docencia\Grado_Quimica\QFIV\English\Lectures\Notebooks_and_stuff\ideal_gas.html</vt:lpstr>
      <vt:lpstr>file:///C:\Users\emilio\OneDrive%20-%20Universidade%20de%20Santiago%20de%20Compostela\Documentos\Docencia\Grado_Quimica\QFIV\English\Lectures\Notebooks_and_stuff\ideal_gas.html</vt:lpstr>
      <vt:lpstr>file:///C:\Users\emilio\OneDrive\Escritorio\ideal_gas.html</vt:lpstr>
      <vt:lpstr>Automated reaction discovery through reactive MD simulations</vt:lpstr>
      <vt:lpstr>Outline</vt:lpstr>
      <vt:lpstr>Basic concepts of chemical kinetics</vt:lpstr>
      <vt:lpstr>Basic concepts of chemical kinetics I</vt:lpstr>
      <vt:lpstr>Basic concepts of chemical kinetics II</vt:lpstr>
      <vt:lpstr>Basic concepts of chemical kinetics III</vt:lpstr>
      <vt:lpstr>Basic concepts of chemical kinetics IV</vt:lpstr>
      <vt:lpstr>Basic concepts of chemical kinetics V</vt:lpstr>
      <vt:lpstr>Basic concepts of chemical kinetics VI</vt:lpstr>
      <vt:lpstr>Basic concepts of chemical kinetics VII</vt:lpstr>
      <vt:lpstr>Basic concepts of chemical kinetics VIII</vt:lpstr>
      <vt:lpstr>Our method</vt:lpstr>
      <vt:lpstr>Complex and/or non-intuitive mechanisms</vt:lpstr>
      <vt:lpstr>Main components</vt:lpstr>
      <vt:lpstr>Reactive MD simulations I</vt:lpstr>
      <vt:lpstr>Reactive MD simulations II</vt:lpstr>
      <vt:lpstr>Reactive MD simulations III</vt:lpstr>
      <vt:lpstr>Reactive event detection I: (BBFS)</vt:lpstr>
      <vt:lpstr>Reactive event detection II: (BOTS)</vt:lpstr>
      <vt:lpstr>Optimization</vt:lpstr>
      <vt:lpstr>Screening</vt:lpstr>
      <vt:lpstr>Kinetics I</vt:lpstr>
      <vt:lpstr>Kinetics II</vt:lpstr>
      <vt:lpstr>New capabilities I: ChemKnow</vt:lpstr>
      <vt:lpstr>New capabilities II: Barrierless reactions</vt:lpstr>
      <vt:lpstr>New capabilities III: amk_tools &amp; web app</vt:lpstr>
      <vt:lpstr>Integrated computational platform</vt:lpstr>
      <vt:lpstr>Computer program</vt:lpstr>
      <vt:lpstr>Applications</vt:lpstr>
      <vt:lpstr>Systems studied so far</vt:lpstr>
      <vt:lpstr>HCN elimination from vinyl cyanide</vt:lpstr>
      <vt:lpstr>Photolysis of propenal</vt:lpstr>
      <vt:lpstr>Photolysis of methyl cyanoformate</vt:lpstr>
      <vt:lpstr>Ozonolysis of -pinene</vt:lpstr>
      <vt:lpstr>Unimolecular decomposition of indole I</vt:lpstr>
      <vt:lpstr>Unimolecular decomposition of indole II</vt:lpstr>
      <vt:lpstr>vdW interactions</vt:lpstr>
      <vt:lpstr>Can we predict rate laws of complex reactions? </vt:lpstr>
    </vt:vector>
  </TitlesOfParts>
  <Company>Univ. of Utah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Simons</dc:creator>
  <cp:lastModifiedBy>Emilio Martinez Nuñez</cp:lastModifiedBy>
  <cp:revision>106</cp:revision>
  <cp:lastPrinted>2021-04-14T00:08:40Z</cp:lastPrinted>
  <dcterms:created xsi:type="dcterms:W3CDTF">2010-06-01T15:11:08Z</dcterms:created>
  <dcterms:modified xsi:type="dcterms:W3CDTF">2022-04-06T10:39:32Z</dcterms:modified>
</cp:coreProperties>
</file>